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9" r:id="rId2"/>
    <p:sldId id="364" r:id="rId3"/>
    <p:sldId id="462" r:id="rId4"/>
    <p:sldId id="457" r:id="rId5"/>
    <p:sldId id="498" r:id="rId6"/>
    <p:sldId id="492" r:id="rId7"/>
    <p:sldId id="496" r:id="rId8"/>
    <p:sldId id="497" r:id="rId9"/>
    <p:sldId id="380" r:id="rId10"/>
    <p:sldId id="464" r:id="rId11"/>
    <p:sldId id="494" r:id="rId12"/>
    <p:sldId id="500" r:id="rId13"/>
    <p:sldId id="499" r:id="rId14"/>
    <p:sldId id="444" r:id="rId15"/>
    <p:sldId id="503" r:id="rId16"/>
    <p:sldId id="506" r:id="rId17"/>
    <p:sldId id="485" r:id="rId18"/>
    <p:sldId id="505" r:id="rId19"/>
    <p:sldId id="504" r:id="rId20"/>
    <p:sldId id="510" r:id="rId21"/>
    <p:sldId id="507" r:id="rId22"/>
    <p:sldId id="472" r:id="rId23"/>
    <p:sldId id="471" r:id="rId24"/>
    <p:sldId id="509" r:id="rId25"/>
    <p:sldId id="488" r:id="rId26"/>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autoAdjust="0"/>
    <p:restoredTop sz="78993" autoAdjust="0"/>
  </p:normalViewPr>
  <p:slideViewPr>
    <p:cSldViewPr>
      <p:cViewPr varScale="1">
        <p:scale>
          <a:sx n="56" d="100"/>
          <a:sy n="56" d="100"/>
        </p:scale>
        <p:origin x="-9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7" d="100"/>
        <a:sy n="9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85E6DF-D7BB-4BEC-9BEA-724F76F6D5FD}" type="doc">
      <dgm:prSet loTypeId="urn:microsoft.com/office/officeart/2005/8/layout/vList6" loCatId="list" qsTypeId="urn:microsoft.com/office/officeart/2005/8/quickstyle/simple1" qsCatId="simple" csTypeId="urn:microsoft.com/office/officeart/2005/8/colors/colorful1" csCatId="colorful" phldr="1"/>
      <dgm:spPr/>
    </dgm:pt>
    <dgm:pt modelId="{224FFC8E-E1C6-4862-A4F2-863D6A85A311}">
      <dgm:prSet phldrT="[Text]"/>
      <dgm:spPr/>
      <dgm:t>
        <a:bodyPr/>
        <a:lstStyle/>
        <a:p>
          <a:r>
            <a:rPr lang="en-GB" dirty="0" smtClean="0"/>
            <a:t>Dissertations</a:t>
          </a:r>
        </a:p>
      </dgm:t>
    </dgm:pt>
    <dgm:pt modelId="{8BAE2D5D-7EBE-48E4-8962-AB7B46D00B9E}" type="parTrans" cxnId="{0046AD1E-4EB6-4E32-AD37-D38E7B9C3241}">
      <dgm:prSet/>
      <dgm:spPr/>
      <dgm:t>
        <a:bodyPr/>
        <a:lstStyle/>
        <a:p>
          <a:endParaRPr lang="en-GB"/>
        </a:p>
      </dgm:t>
    </dgm:pt>
    <dgm:pt modelId="{DDE00554-49AE-4397-8180-CB292783180C}" type="sibTrans" cxnId="{0046AD1E-4EB6-4E32-AD37-D38E7B9C3241}">
      <dgm:prSet/>
      <dgm:spPr/>
      <dgm:t>
        <a:bodyPr/>
        <a:lstStyle/>
        <a:p>
          <a:endParaRPr lang="en-GB"/>
        </a:p>
      </dgm:t>
    </dgm:pt>
    <dgm:pt modelId="{DA3F58F1-C0F7-4024-8432-5E16368C6F6A}">
      <dgm:prSet phldrT="[Text]"/>
      <dgm:spPr/>
      <dgm:t>
        <a:bodyPr/>
        <a:lstStyle/>
        <a:p>
          <a:r>
            <a:rPr lang="en-GB" dirty="0" err="1" smtClean="0"/>
            <a:t>Phd</a:t>
          </a:r>
          <a:r>
            <a:rPr lang="en-GB" dirty="0" smtClean="0"/>
            <a:t> Thesis</a:t>
          </a:r>
        </a:p>
      </dgm:t>
    </dgm:pt>
    <dgm:pt modelId="{67157932-501B-44EB-A2D3-AB56F265A735}" type="parTrans" cxnId="{99E8BB73-2D4E-475F-B070-6074C2FA332A}">
      <dgm:prSet/>
      <dgm:spPr/>
      <dgm:t>
        <a:bodyPr/>
        <a:lstStyle/>
        <a:p>
          <a:endParaRPr lang="en-GB"/>
        </a:p>
      </dgm:t>
    </dgm:pt>
    <dgm:pt modelId="{CEAE5B65-03FD-44A5-8A9F-1DAF608848E2}" type="sibTrans" cxnId="{99E8BB73-2D4E-475F-B070-6074C2FA332A}">
      <dgm:prSet/>
      <dgm:spPr/>
      <dgm:t>
        <a:bodyPr/>
        <a:lstStyle/>
        <a:p>
          <a:endParaRPr lang="en-GB"/>
        </a:p>
      </dgm:t>
    </dgm:pt>
    <dgm:pt modelId="{024AA094-1540-4CF2-B10A-C82CADD34B38}">
      <dgm:prSet phldrT="[Text]"/>
      <dgm:spPr/>
      <dgm:t>
        <a:bodyPr/>
        <a:lstStyle/>
        <a:p>
          <a:r>
            <a:rPr lang="en-GB" smtClean="0"/>
            <a:t>Collaborative Studies</a:t>
          </a:r>
          <a:endParaRPr lang="en-GB" dirty="0" smtClean="0"/>
        </a:p>
      </dgm:t>
    </dgm:pt>
    <dgm:pt modelId="{503A3BB0-8A3F-4129-855E-E00891FB0FA8}" type="parTrans" cxnId="{387ACA09-EF72-48A3-BB79-5EABB291B109}">
      <dgm:prSet/>
      <dgm:spPr/>
      <dgm:t>
        <a:bodyPr/>
        <a:lstStyle/>
        <a:p>
          <a:endParaRPr lang="en-GB"/>
        </a:p>
      </dgm:t>
    </dgm:pt>
    <dgm:pt modelId="{9A534B76-78E6-421F-9E2C-917A68EE864F}" type="sibTrans" cxnId="{387ACA09-EF72-48A3-BB79-5EABB291B109}">
      <dgm:prSet/>
      <dgm:spPr/>
      <dgm:t>
        <a:bodyPr/>
        <a:lstStyle/>
        <a:p>
          <a:endParaRPr lang="en-GB"/>
        </a:p>
      </dgm:t>
    </dgm:pt>
    <dgm:pt modelId="{28E72C91-7721-4539-9A4F-1C5A55DBB920}">
      <dgm:prSet/>
      <dgm:spPr/>
      <dgm:t>
        <a:bodyPr/>
        <a:lstStyle/>
        <a:p>
          <a:r>
            <a:rPr lang="en-GB" b="0" dirty="0" smtClean="0"/>
            <a:t>The role of decoration and colour in Iron Age societies remains to be investigated.</a:t>
          </a:r>
          <a:endParaRPr lang="en-GB" b="0" dirty="0"/>
        </a:p>
      </dgm:t>
    </dgm:pt>
    <dgm:pt modelId="{D30D8B48-D935-4430-8EAA-BE430747F324}" type="parTrans" cxnId="{E70769C9-117B-4B4C-A7AE-250A26DB955B}">
      <dgm:prSet/>
      <dgm:spPr/>
      <dgm:t>
        <a:bodyPr/>
        <a:lstStyle/>
        <a:p>
          <a:endParaRPr lang="en-GB"/>
        </a:p>
      </dgm:t>
    </dgm:pt>
    <dgm:pt modelId="{E7734AB6-9B45-47FE-AA19-9C086B12C8AC}" type="sibTrans" cxnId="{E70769C9-117B-4B4C-A7AE-250A26DB955B}">
      <dgm:prSet/>
      <dgm:spPr/>
      <dgm:t>
        <a:bodyPr/>
        <a:lstStyle/>
        <a:p>
          <a:endParaRPr lang="en-GB"/>
        </a:p>
      </dgm:t>
    </dgm:pt>
    <dgm:pt modelId="{790791F9-FF65-493B-9C2D-44817331B66A}">
      <dgm:prSet/>
      <dgm:spPr/>
      <dgm:t>
        <a:bodyPr/>
        <a:lstStyle/>
        <a:p>
          <a:r>
            <a:rPr lang="en-GB" b="0" i="0" dirty="0" smtClean="0"/>
            <a:t>Can any trends over time be identified  in either the shape and layout or construction of dwelling structures?</a:t>
          </a:r>
          <a:endParaRPr lang="en-GB" b="0" dirty="0"/>
        </a:p>
      </dgm:t>
    </dgm:pt>
    <dgm:pt modelId="{F94FD743-5A43-4B20-A625-FDFD7907E521}" type="parTrans" cxnId="{34262FB8-3F9B-4D1F-8AC9-FC48371D8608}">
      <dgm:prSet/>
      <dgm:spPr/>
      <dgm:t>
        <a:bodyPr/>
        <a:lstStyle/>
        <a:p>
          <a:endParaRPr lang="en-GB"/>
        </a:p>
      </dgm:t>
    </dgm:pt>
    <dgm:pt modelId="{84776290-48EA-425B-89D2-5CE732EAC87C}" type="sibTrans" cxnId="{34262FB8-3F9B-4D1F-8AC9-FC48371D8608}">
      <dgm:prSet/>
      <dgm:spPr/>
      <dgm:t>
        <a:bodyPr/>
        <a:lstStyle/>
        <a:p>
          <a:endParaRPr lang="en-GB"/>
        </a:p>
      </dgm:t>
    </dgm:pt>
    <dgm:pt modelId="{FD61B4F0-4735-4398-880A-AAF82B06153B}">
      <dgm:prSet/>
      <dgm:spPr/>
      <dgm:t>
        <a:bodyPr/>
        <a:lstStyle/>
        <a:p>
          <a:r>
            <a:rPr lang="en-GB" b="0" i="0" dirty="0" smtClean="0"/>
            <a:t>Investigate the material and technological aspects of Scottish industries, such as glass, paints/varnishes and other materials used in building and decorating, on a diachronic basis from their earliest manifestations to the early twentieth century.</a:t>
          </a:r>
          <a:endParaRPr lang="en-GB" dirty="0"/>
        </a:p>
      </dgm:t>
    </dgm:pt>
    <dgm:pt modelId="{21FCB4B6-350D-4485-9220-EEF4DDA54B68}" type="parTrans" cxnId="{A4660186-37D2-41E0-8880-D09863778768}">
      <dgm:prSet/>
      <dgm:spPr/>
      <dgm:t>
        <a:bodyPr/>
        <a:lstStyle/>
        <a:p>
          <a:endParaRPr lang="en-GB"/>
        </a:p>
      </dgm:t>
    </dgm:pt>
    <dgm:pt modelId="{29998066-209A-4716-86E4-40F771E39A8D}" type="sibTrans" cxnId="{A4660186-37D2-41E0-8880-D09863778768}">
      <dgm:prSet/>
      <dgm:spPr/>
      <dgm:t>
        <a:bodyPr/>
        <a:lstStyle/>
        <a:p>
          <a:endParaRPr lang="en-GB"/>
        </a:p>
      </dgm:t>
    </dgm:pt>
    <dgm:pt modelId="{00506454-5401-4540-8C20-0164B62AFCF4}">
      <dgm:prSet/>
      <dgm:spPr/>
      <dgm:t>
        <a:bodyPr/>
        <a:lstStyle/>
        <a:p>
          <a:r>
            <a:rPr lang="en-GB" b="0" i="0" smtClean="0"/>
            <a:t>A major study linking new work in palaeoclimatology and archaeology is of immediate importance and Scotland currently provides one of the strongest data sets for such work.</a:t>
          </a:r>
          <a:endParaRPr lang="en-GB"/>
        </a:p>
      </dgm:t>
    </dgm:pt>
    <dgm:pt modelId="{99DA2947-CA8B-428F-BAEB-E40FC55EE69E}" type="parTrans" cxnId="{B95C827D-71BC-4147-BC9D-31511758014D}">
      <dgm:prSet/>
      <dgm:spPr/>
      <dgm:t>
        <a:bodyPr/>
        <a:lstStyle/>
        <a:p>
          <a:endParaRPr lang="en-GB"/>
        </a:p>
      </dgm:t>
    </dgm:pt>
    <dgm:pt modelId="{0BB28178-A81F-433B-B6C8-221A944FF5B6}" type="sibTrans" cxnId="{B95C827D-71BC-4147-BC9D-31511758014D}">
      <dgm:prSet/>
      <dgm:spPr/>
      <dgm:t>
        <a:bodyPr/>
        <a:lstStyle/>
        <a:p>
          <a:endParaRPr lang="en-GB"/>
        </a:p>
      </dgm:t>
    </dgm:pt>
    <dgm:pt modelId="{59161129-21B4-4BD2-A836-037CAC56FDF8}" type="pres">
      <dgm:prSet presAssocID="{1685E6DF-D7BB-4BEC-9BEA-724F76F6D5FD}" presName="Name0" presStyleCnt="0">
        <dgm:presLayoutVars>
          <dgm:dir/>
          <dgm:animLvl val="lvl"/>
          <dgm:resizeHandles/>
        </dgm:presLayoutVars>
      </dgm:prSet>
      <dgm:spPr/>
    </dgm:pt>
    <dgm:pt modelId="{3F57E97D-D11F-4866-AD8C-66CCAB5C066A}" type="pres">
      <dgm:prSet presAssocID="{224FFC8E-E1C6-4862-A4F2-863D6A85A311}" presName="linNode" presStyleCnt="0"/>
      <dgm:spPr/>
    </dgm:pt>
    <dgm:pt modelId="{67C2BA23-9917-4CCF-A3D9-64CAA564F633}" type="pres">
      <dgm:prSet presAssocID="{224FFC8E-E1C6-4862-A4F2-863D6A85A311}" presName="parentShp" presStyleLbl="node1" presStyleIdx="0" presStyleCnt="3">
        <dgm:presLayoutVars>
          <dgm:bulletEnabled val="1"/>
        </dgm:presLayoutVars>
      </dgm:prSet>
      <dgm:spPr/>
      <dgm:t>
        <a:bodyPr/>
        <a:lstStyle/>
        <a:p>
          <a:endParaRPr lang="en-GB"/>
        </a:p>
      </dgm:t>
    </dgm:pt>
    <dgm:pt modelId="{D0DA59BA-E2FD-49BD-AAFC-0EE188781E74}" type="pres">
      <dgm:prSet presAssocID="{224FFC8E-E1C6-4862-A4F2-863D6A85A311}" presName="childShp" presStyleLbl="bgAccFollowNode1" presStyleIdx="0" presStyleCnt="3">
        <dgm:presLayoutVars>
          <dgm:bulletEnabled val="1"/>
        </dgm:presLayoutVars>
      </dgm:prSet>
      <dgm:spPr/>
      <dgm:t>
        <a:bodyPr/>
        <a:lstStyle/>
        <a:p>
          <a:endParaRPr lang="en-GB"/>
        </a:p>
      </dgm:t>
    </dgm:pt>
    <dgm:pt modelId="{1BB0BCFD-8AA9-4981-9B1A-3DD5B9892962}" type="pres">
      <dgm:prSet presAssocID="{DDE00554-49AE-4397-8180-CB292783180C}" presName="spacing" presStyleCnt="0"/>
      <dgm:spPr/>
    </dgm:pt>
    <dgm:pt modelId="{3AD2A7CF-461F-4255-8411-0B20759C1DBF}" type="pres">
      <dgm:prSet presAssocID="{DA3F58F1-C0F7-4024-8432-5E16368C6F6A}" presName="linNode" presStyleCnt="0"/>
      <dgm:spPr/>
    </dgm:pt>
    <dgm:pt modelId="{F4234A94-9C9C-4129-98D4-D0E3D5C7053E}" type="pres">
      <dgm:prSet presAssocID="{DA3F58F1-C0F7-4024-8432-5E16368C6F6A}" presName="parentShp" presStyleLbl="node1" presStyleIdx="1" presStyleCnt="3">
        <dgm:presLayoutVars>
          <dgm:bulletEnabled val="1"/>
        </dgm:presLayoutVars>
      </dgm:prSet>
      <dgm:spPr/>
      <dgm:t>
        <a:bodyPr/>
        <a:lstStyle/>
        <a:p>
          <a:endParaRPr lang="en-GB"/>
        </a:p>
      </dgm:t>
    </dgm:pt>
    <dgm:pt modelId="{FF804409-17D9-4207-BE8E-5210B400E8AD}" type="pres">
      <dgm:prSet presAssocID="{DA3F58F1-C0F7-4024-8432-5E16368C6F6A}" presName="childShp" presStyleLbl="bgAccFollowNode1" presStyleIdx="1" presStyleCnt="3">
        <dgm:presLayoutVars>
          <dgm:bulletEnabled val="1"/>
        </dgm:presLayoutVars>
      </dgm:prSet>
      <dgm:spPr/>
      <dgm:t>
        <a:bodyPr/>
        <a:lstStyle/>
        <a:p>
          <a:endParaRPr lang="en-GB"/>
        </a:p>
      </dgm:t>
    </dgm:pt>
    <dgm:pt modelId="{35FB9DFF-04C8-4F8C-A016-AE292F636FCD}" type="pres">
      <dgm:prSet presAssocID="{CEAE5B65-03FD-44A5-8A9F-1DAF608848E2}" presName="spacing" presStyleCnt="0"/>
      <dgm:spPr/>
    </dgm:pt>
    <dgm:pt modelId="{B3C5FDCB-F421-4440-A375-A0CC700373B1}" type="pres">
      <dgm:prSet presAssocID="{024AA094-1540-4CF2-B10A-C82CADD34B38}" presName="linNode" presStyleCnt="0"/>
      <dgm:spPr/>
    </dgm:pt>
    <dgm:pt modelId="{D4C9A16C-1BA2-411F-BD51-239CC0FE0846}" type="pres">
      <dgm:prSet presAssocID="{024AA094-1540-4CF2-B10A-C82CADD34B38}" presName="parentShp" presStyleLbl="node1" presStyleIdx="2" presStyleCnt="3">
        <dgm:presLayoutVars>
          <dgm:bulletEnabled val="1"/>
        </dgm:presLayoutVars>
      </dgm:prSet>
      <dgm:spPr/>
      <dgm:t>
        <a:bodyPr/>
        <a:lstStyle/>
        <a:p>
          <a:endParaRPr lang="en-GB"/>
        </a:p>
      </dgm:t>
    </dgm:pt>
    <dgm:pt modelId="{C4E518F0-5AAC-4978-812F-B085EF291263}" type="pres">
      <dgm:prSet presAssocID="{024AA094-1540-4CF2-B10A-C82CADD34B38}" presName="childShp" presStyleLbl="bgAccFollowNode1" presStyleIdx="2" presStyleCnt="3">
        <dgm:presLayoutVars>
          <dgm:bulletEnabled val="1"/>
        </dgm:presLayoutVars>
      </dgm:prSet>
      <dgm:spPr/>
      <dgm:t>
        <a:bodyPr/>
        <a:lstStyle/>
        <a:p>
          <a:endParaRPr lang="en-GB"/>
        </a:p>
      </dgm:t>
    </dgm:pt>
  </dgm:ptLst>
  <dgm:cxnLst>
    <dgm:cxn modelId="{B95C827D-71BC-4147-BC9D-31511758014D}" srcId="{024AA094-1540-4CF2-B10A-C82CADD34B38}" destId="{00506454-5401-4540-8C20-0164B62AFCF4}" srcOrd="0" destOrd="0" parTransId="{99DA2947-CA8B-428F-BAEB-E40FC55EE69E}" sibTransId="{0BB28178-A81F-433B-B6C8-221A944FF5B6}"/>
    <dgm:cxn modelId="{A4660186-37D2-41E0-8880-D09863778768}" srcId="{DA3F58F1-C0F7-4024-8432-5E16368C6F6A}" destId="{FD61B4F0-4735-4398-880A-AAF82B06153B}" srcOrd="0" destOrd="0" parTransId="{21FCB4B6-350D-4485-9220-EEF4DDA54B68}" sibTransId="{29998066-209A-4716-86E4-40F771E39A8D}"/>
    <dgm:cxn modelId="{99E8BB73-2D4E-475F-B070-6074C2FA332A}" srcId="{1685E6DF-D7BB-4BEC-9BEA-724F76F6D5FD}" destId="{DA3F58F1-C0F7-4024-8432-5E16368C6F6A}" srcOrd="1" destOrd="0" parTransId="{67157932-501B-44EB-A2D3-AB56F265A735}" sibTransId="{CEAE5B65-03FD-44A5-8A9F-1DAF608848E2}"/>
    <dgm:cxn modelId="{9B100BD8-2CD5-42EE-860C-E9A63FEBC351}" type="presOf" srcId="{790791F9-FF65-493B-9C2D-44817331B66A}" destId="{D0DA59BA-E2FD-49BD-AAFC-0EE188781E74}" srcOrd="0" destOrd="1" presId="urn:microsoft.com/office/officeart/2005/8/layout/vList6"/>
    <dgm:cxn modelId="{0046AD1E-4EB6-4E32-AD37-D38E7B9C3241}" srcId="{1685E6DF-D7BB-4BEC-9BEA-724F76F6D5FD}" destId="{224FFC8E-E1C6-4862-A4F2-863D6A85A311}" srcOrd="0" destOrd="0" parTransId="{8BAE2D5D-7EBE-48E4-8962-AB7B46D00B9E}" sibTransId="{DDE00554-49AE-4397-8180-CB292783180C}"/>
    <dgm:cxn modelId="{F9B80B7D-0AF6-444D-8D0C-56EC843DDD0D}" type="presOf" srcId="{224FFC8E-E1C6-4862-A4F2-863D6A85A311}" destId="{67C2BA23-9917-4CCF-A3D9-64CAA564F633}" srcOrd="0" destOrd="0" presId="urn:microsoft.com/office/officeart/2005/8/layout/vList6"/>
    <dgm:cxn modelId="{E86E4A9A-051A-49A7-A065-6103DCE385E5}" type="presOf" srcId="{28E72C91-7721-4539-9A4F-1C5A55DBB920}" destId="{D0DA59BA-E2FD-49BD-AAFC-0EE188781E74}" srcOrd="0" destOrd="0" presId="urn:microsoft.com/office/officeart/2005/8/layout/vList6"/>
    <dgm:cxn modelId="{257D89D2-33DE-473B-BD6C-6EC8F3DCAA5C}" type="presOf" srcId="{00506454-5401-4540-8C20-0164B62AFCF4}" destId="{C4E518F0-5AAC-4978-812F-B085EF291263}" srcOrd="0" destOrd="0" presId="urn:microsoft.com/office/officeart/2005/8/layout/vList6"/>
    <dgm:cxn modelId="{E70769C9-117B-4B4C-A7AE-250A26DB955B}" srcId="{224FFC8E-E1C6-4862-A4F2-863D6A85A311}" destId="{28E72C91-7721-4539-9A4F-1C5A55DBB920}" srcOrd="0" destOrd="0" parTransId="{D30D8B48-D935-4430-8EAA-BE430747F324}" sibTransId="{E7734AB6-9B45-47FE-AA19-9C086B12C8AC}"/>
    <dgm:cxn modelId="{731E5480-329D-4BE6-ADF7-B2E868A4F581}" type="presOf" srcId="{1685E6DF-D7BB-4BEC-9BEA-724F76F6D5FD}" destId="{59161129-21B4-4BD2-A836-037CAC56FDF8}" srcOrd="0" destOrd="0" presId="urn:microsoft.com/office/officeart/2005/8/layout/vList6"/>
    <dgm:cxn modelId="{E56AD9E6-77AA-4029-89DE-791B6DA45252}" type="presOf" srcId="{DA3F58F1-C0F7-4024-8432-5E16368C6F6A}" destId="{F4234A94-9C9C-4129-98D4-D0E3D5C7053E}" srcOrd="0" destOrd="0" presId="urn:microsoft.com/office/officeart/2005/8/layout/vList6"/>
    <dgm:cxn modelId="{E7CC1D84-CC3D-400A-A3F5-B413F1B78670}" type="presOf" srcId="{FD61B4F0-4735-4398-880A-AAF82B06153B}" destId="{FF804409-17D9-4207-BE8E-5210B400E8AD}" srcOrd="0" destOrd="0" presId="urn:microsoft.com/office/officeart/2005/8/layout/vList6"/>
    <dgm:cxn modelId="{387ACA09-EF72-48A3-BB79-5EABB291B109}" srcId="{1685E6DF-D7BB-4BEC-9BEA-724F76F6D5FD}" destId="{024AA094-1540-4CF2-B10A-C82CADD34B38}" srcOrd="2" destOrd="0" parTransId="{503A3BB0-8A3F-4129-855E-E00891FB0FA8}" sibTransId="{9A534B76-78E6-421F-9E2C-917A68EE864F}"/>
    <dgm:cxn modelId="{0629E44A-1287-4BE7-9558-960A59449DBE}" type="presOf" srcId="{024AA094-1540-4CF2-B10A-C82CADD34B38}" destId="{D4C9A16C-1BA2-411F-BD51-239CC0FE0846}" srcOrd="0" destOrd="0" presId="urn:microsoft.com/office/officeart/2005/8/layout/vList6"/>
    <dgm:cxn modelId="{34262FB8-3F9B-4D1F-8AC9-FC48371D8608}" srcId="{224FFC8E-E1C6-4862-A4F2-863D6A85A311}" destId="{790791F9-FF65-493B-9C2D-44817331B66A}" srcOrd="1" destOrd="0" parTransId="{F94FD743-5A43-4B20-A625-FDFD7907E521}" sibTransId="{84776290-48EA-425B-89D2-5CE732EAC87C}"/>
    <dgm:cxn modelId="{4C482F34-9D6B-457C-B11A-4CD3E2FB99C2}" type="presParOf" srcId="{59161129-21B4-4BD2-A836-037CAC56FDF8}" destId="{3F57E97D-D11F-4866-AD8C-66CCAB5C066A}" srcOrd="0" destOrd="0" presId="urn:microsoft.com/office/officeart/2005/8/layout/vList6"/>
    <dgm:cxn modelId="{7707C1AE-A514-4DC0-A7EC-CFC0A80B5E38}" type="presParOf" srcId="{3F57E97D-D11F-4866-AD8C-66CCAB5C066A}" destId="{67C2BA23-9917-4CCF-A3D9-64CAA564F633}" srcOrd="0" destOrd="0" presId="urn:microsoft.com/office/officeart/2005/8/layout/vList6"/>
    <dgm:cxn modelId="{348E0AC1-A15E-4839-91C7-CE070BA39BAD}" type="presParOf" srcId="{3F57E97D-D11F-4866-AD8C-66CCAB5C066A}" destId="{D0DA59BA-E2FD-49BD-AAFC-0EE188781E74}" srcOrd="1" destOrd="0" presId="urn:microsoft.com/office/officeart/2005/8/layout/vList6"/>
    <dgm:cxn modelId="{B2783892-573F-4EDF-AA3E-904E62C4A430}" type="presParOf" srcId="{59161129-21B4-4BD2-A836-037CAC56FDF8}" destId="{1BB0BCFD-8AA9-4981-9B1A-3DD5B9892962}" srcOrd="1" destOrd="0" presId="urn:microsoft.com/office/officeart/2005/8/layout/vList6"/>
    <dgm:cxn modelId="{C2CAD7A2-79C1-44AA-81A4-598190657F82}" type="presParOf" srcId="{59161129-21B4-4BD2-A836-037CAC56FDF8}" destId="{3AD2A7CF-461F-4255-8411-0B20759C1DBF}" srcOrd="2" destOrd="0" presId="urn:microsoft.com/office/officeart/2005/8/layout/vList6"/>
    <dgm:cxn modelId="{EC982A00-EB93-42D3-B386-431211CD982E}" type="presParOf" srcId="{3AD2A7CF-461F-4255-8411-0B20759C1DBF}" destId="{F4234A94-9C9C-4129-98D4-D0E3D5C7053E}" srcOrd="0" destOrd="0" presId="urn:microsoft.com/office/officeart/2005/8/layout/vList6"/>
    <dgm:cxn modelId="{8C4D3104-DEB8-4F4E-895B-4DDE8E960E01}" type="presParOf" srcId="{3AD2A7CF-461F-4255-8411-0B20759C1DBF}" destId="{FF804409-17D9-4207-BE8E-5210B400E8AD}" srcOrd="1" destOrd="0" presId="urn:microsoft.com/office/officeart/2005/8/layout/vList6"/>
    <dgm:cxn modelId="{249752CD-D310-4D4E-A702-81BAF948E8E9}" type="presParOf" srcId="{59161129-21B4-4BD2-A836-037CAC56FDF8}" destId="{35FB9DFF-04C8-4F8C-A016-AE292F636FCD}" srcOrd="3" destOrd="0" presId="urn:microsoft.com/office/officeart/2005/8/layout/vList6"/>
    <dgm:cxn modelId="{F51E4DE4-8E1C-4CD9-8E04-01907ECF7963}" type="presParOf" srcId="{59161129-21B4-4BD2-A836-037CAC56FDF8}" destId="{B3C5FDCB-F421-4440-A375-A0CC700373B1}" srcOrd="4" destOrd="0" presId="urn:microsoft.com/office/officeart/2005/8/layout/vList6"/>
    <dgm:cxn modelId="{3ADE694F-694D-4CC9-9B03-AC851CCA19CB}" type="presParOf" srcId="{B3C5FDCB-F421-4440-A375-A0CC700373B1}" destId="{D4C9A16C-1BA2-411F-BD51-239CC0FE0846}" srcOrd="0" destOrd="0" presId="urn:microsoft.com/office/officeart/2005/8/layout/vList6"/>
    <dgm:cxn modelId="{07DAB990-C68A-4C8F-9C58-F67F050EBFE7}" type="presParOf" srcId="{B3C5FDCB-F421-4440-A375-A0CC700373B1}" destId="{C4E518F0-5AAC-4978-812F-B085EF29126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384279-290F-4EF3-9612-736B66E16DB1}" type="doc">
      <dgm:prSet loTypeId="urn:microsoft.com/office/officeart/2005/8/layout/list1" loCatId="list" qsTypeId="urn:microsoft.com/office/officeart/2005/8/quickstyle/simple2" qsCatId="simple" csTypeId="urn:microsoft.com/office/officeart/2005/8/colors/colorful1#2" csCatId="colorful" phldr="1"/>
      <dgm:spPr/>
    </dgm:pt>
    <dgm:pt modelId="{4358FCFC-02B0-421E-A610-523A1DAC7453}">
      <dgm:prSet phldrT="[Text]"/>
      <dgm:spPr/>
      <dgm:t>
        <a:bodyPr/>
        <a:lstStyle/>
        <a:p>
          <a:r>
            <a:rPr lang="en-GB" dirty="0" smtClean="0"/>
            <a:t>Commercial</a:t>
          </a:r>
          <a:endParaRPr lang="en-GB" dirty="0"/>
        </a:p>
      </dgm:t>
    </dgm:pt>
    <dgm:pt modelId="{C5AE7E6D-669C-498D-8B9B-B4EC7C4AF962}" type="parTrans" cxnId="{13DC1BC0-4441-405A-B84F-7AFCF298D59B}">
      <dgm:prSet/>
      <dgm:spPr/>
      <dgm:t>
        <a:bodyPr/>
        <a:lstStyle/>
        <a:p>
          <a:endParaRPr lang="en-GB"/>
        </a:p>
      </dgm:t>
    </dgm:pt>
    <dgm:pt modelId="{1633F9B3-104F-456D-9C27-679FBBB8D344}" type="sibTrans" cxnId="{13DC1BC0-4441-405A-B84F-7AFCF298D59B}">
      <dgm:prSet/>
      <dgm:spPr/>
      <dgm:t>
        <a:bodyPr/>
        <a:lstStyle/>
        <a:p>
          <a:endParaRPr lang="en-GB"/>
        </a:p>
      </dgm:t>
    </dgm:pt>
    <dgm:pt modelId="{E1B9D947-7999-43CA-A472-2949E0144B85}">
      <dgm:prSet phldrT="[Text]"/>
      <dgm:spPr/>
      <dgm:t>
        <a:bodyPr/>
        <a:lstStyle/>
        <a:p>
          <a:r>
            <a:rPr lang="en-GB" dirty="0" smtClean="0"/>
            <a:t>Site Evaluation</a:t>
          </a:r>
          <a:endParaRPr lang="en-GB" dirty="0"/>
        </a:p>
      </dgm:t>
    </dgm:pt>
    <dgm:pt modelId="{0A292826-C882-47F2-9FC5-9666D9E0C7EA}" type="parTrans" cxnId="{2D6C04A5-5F19-4B43-B568-973C24F33A28}">
      <dgm:prSet/>
      <dgm:spPr/>
      <dgm:t>
        <a:bodyPr/>
        <a:lstStyle/>
        <a:p>
          <a:endParaRPr lang="en-GB"/>
        </a:p>
      </dgm:t>
    </dgm:pt>
    <dgm:pt modelId="{FBCBEF2F-D9E4-40DB-981C-13ACA8E2BD93}" type="sibTrans" cxnId="{2D6C04A5-5F19-4B43-B568-973C24F33A28}">
      <dgm:prSet/>
      <dgm:spPr/>
      <dgm:t>
        <a:bodyPr/>
        <a:lstStyle/>
        <a:p>
          <a:endParaRPr lang="en-GB"/>
        </a:p>
      </dgm:t>
    </dgm:pt>
    <dgm:pt modelId="{56B1EACB-8560-467F-9405-C7B81A8289B6}">
      <dgm:prSet phldrT="[Text]"/>
      <dgm:spPr/>
      <dgm:t>
        <a:bodyPr/>
        <a:lstStyle/>
        <a:p>
          <a:r>
            <a:rPr lang="en-GB" dirty="0" smtClean="0"/>
            <a:t>Watching Briefs</a:t>
          </a:r>
          <a:endParaRPr lang="en-GB" dirty="0"/>
        </a:p>
      </dgm:t>
    </dgm:pt>
    <dgm:pt modelId="{A6B094A5-7707-4E8E-8BBF-D5891FCF355E}" type="parTrans" cxnId="{ECDDAF35-52A5-4085-B1D7-B7384C5C9A6F}">
      <dgm:prSet/>
      <dgm:spPr/>
      <dgm:t>
        <a:bodyPr/>
        <a:lstStyle/>
        <a:p>
          <a:endParaRPr lang="en-GB"/>
        </a:p>
      </dgm:t>
    </dgm:pt>
    <dgm:pt modelId="{A0907726-47E4-4BFC-9011-90D8C5CEAF40}" type="sibTrans" cxnId="{ECDDAF35-52A5-4085-B1D7-B7384C5C9A6F}">
      <dgm:prSet/>
      <dgm:spPr/>
      <dgm:t>
        <a:bodyPr/>
        <a:lstStyle/>
        <a:p>
          <a:endParaRPr lang="en-GB"/>
        </a:p>
      </dgm:t>
    </dgm:pt>
    <dgm:pt modelId="{FC88D911-28BA-42CD-8D85-96601B199240}">
      <dgm:prSet phldrT="[Text]"/>
      <dgm:spPr/>
      <dgm:t>
        <a:bodyPr/>
        <a:lstStyle/>
        <a:p>
          <a:r>
            <a:rPr lang="en-GB" dirty="0" smtClean="0"/>
            <a:t>Desk Based Assessments</a:t>
          </a:r>
          <a:endParaRPr lang="en-GB" dirty="0"/>
        </a:p>
      </dgm:t>
    </dgm:pt>
    <dgm:pt modelId="{49E886ED-58DF-468A-B28B-372B4485729B}" type="parTrans" cxnId="{9A95E5FE-184D-4011-B4B6-CB1FBF5BECBF}">
      <dgm:prSet/>
      <dgm:spPr/>
      <dgm:t>
        <a:bodyPr/>
        <a:lstStyle/>
        <a:p>
          <a:endParaRPr lang="en-GB"/>
        </a:p>
      </dgm:t>
    </dgm:pt>
    <dgm:pt modelId="{154DC40B-BA7A-457B-B133-7F63C1F5557F}" type="sibTrans" cxnId="{9A95E5FE-184D-4011-B4B6-CB1FBF5BECBF}">
      <dgm:prSet/>
      <dgm:spPr/>
      <dgm:t>
        <a:bodyPr/>
        <a:lstStyle/>
        <a:p>
          <a:endParaRPr lang="en-GB"/>
        </a:p>
      </dgm:t>
    </dgm:pt>
    <dgm:pt modelId="{EDDF4167-0350-4DEA-A318-DDA27BA918E4}">
      <dgm:prSet phldrT="[Text]"/>
      <dgm:spPr/>
      <dgm:t>
        <a:bodyPr/>
        <a:lstStyle/>
        <a:p>
          <a:r>
            <a:rPr lang="en-GB" dirty="0" smtClean="0"/>
            <a:t>Academic</a:t>
          </a:r>
          <a:endParaRPr lang="en-GB" dirty="0"/>
        </a:p>
      </dgm:t>
    </dgm:pt>
    <dgm:pt modelId="{1DEE49EA-FEE7-46D5-9CA0-3086EA396C76}" type="parTrans" cxnId="{F1EDD57D-AEE4-4FBF-BA31-5B96264DC9D7}">
      <dgm:prSet/>
      <dgm:spPr/>
      <dgm:t>
        <a:bodyPr/>
        <a:lstStyle/>
        <a:p>
          <a:endParaRPr lang="en-GB"/>
        </a:p>
      </dgm:t>
    </dgm:pt>
    <dgm:pt modelId="{7E73F0D3-A157-43E7-B589-FB61BA1843C7}" type="sibTrans" cxnId="{F1EDD57D-AEE4-4FBF-BA31-5B96264DC9D7}">
      <dgm:prSet/>
      <dgm:spPr/>
      <dgm:t>
        <a:bodyPr/>
        <a:lstStyle/>
        <a:p>
          <a:endParaRPr lang="en-GB"/>
        </a:p>
      </dgm:t>
    </dgm:pt>
    <dgm:pt modelId="{9728A6E1-7419-4DE8-90AB-1FC782B8F17C}">
      <dgm:prSet phldrT="[Text]"/>
      <dgm:spPr/>
      <dgm:t>
        <a:bodyPr/>
        <a:lstStyle/>
        <a:p>
          <a:r>
            <a:rPr lang="en-GB" dirty="0" smtClean="0"/>
            <a:t>Others</a:t>
          </a:r>
          <a:endParaRPr lang="en-GB" dirty="0"/>
        </a:p>
      </dgm:t>
    </dgm:pt>
    <dgm:pt modelId="{FBE77AA5-A7B0-4311-8C7D-7F2A20A5E0EB}" type="parTrans" cxnId="{94C656D4-7C9A-4D27-B376-86B5295AE717}">
      <dgm:prSet/>
      <dgm:spPr/>
      <dgm:t>
        <a:bodyPr/>
        <a:lstStyle/>
        <a:p>
          <a:endParaRPr lang="en-GB"/>
        </a:p>
      </dgm:t>
    </dgm:pt>
    <dgm:pt modelId="{069E4213-A0D5-49E5-8833-579C72F76D98}" type="sibTrans" cxnId="{94C656D4-7C9A-4D27-B376-86B5295AE717}">
      <dgm:prSet/>
      <dgm:spPr/>
      <dgm:t>
        <a:bodyPr/>
        <a:lstStyle/>
        <a:p>
          <a:endParaRPr lang="en-GB"/>
        </a:p>
      </dgm:t>
    </dgm:pt>
    <dgm:pt modelId="{5C360A95-3EF3-4E91-9D7F-531AACAAEF05}">
      <dgm:prSet phldrT="[Text]"/>
      <dgm:spPr/>
      <dgm:t>
        <a:bodyPr/>
        <a:lstStyle/>
        <a:p>
          <a:r>
            <a:rPr lang="en-GB" dirty="0" smtClean="0"/>
            <a:t>National Trust</a:t>
          </a:r>
          <a:endParaRPr lang="en-GB" dirty="0"/>
        </a:p>
      </dgm:t>
    </dgm:pt>
    <dgm:pt modelId="{8817488F-094A-4AC7-96AA-320DABD32D35}" type="parTrans" cxnId="{23840565-7727-4A83-9D1C-BD695D1942AF}">
      <dgm:prSet/>
      <dgm:spPr/>
      <dgm:t>
        <a:bodyPr/>
        <a:lstStyle/>
        <a:p>
          <a:endParaRPr lang="en-GB"/>
        </a:p>
      </dgm:t>
    </dgm:pt>
    <dgm:pt modelId="{278945FC-E3D6-4FFE-AB57-B3094984DA8A}" type="sibTrans" cxnId="{23840565-7727-4A83-9D1C-BD695D1942AF}">
      <dgm:prSet/>
      <dgm:spPr/>
      <dgm:t>
        <a:bodyPr/>
        <a:lstStyle/>
        <a:p>
          <a:endParaRPr lang="en-GB"/>
        </a:p>
      </dgm:t>
    </dgm:pt>
    <dgm:pt modelId="{9EDC5AAC-721D-4EED-99D7-FFAEAD307169}">
      <dgm:prSet phldrT="[Text]"/>
      <dgm:spPr/>
      <dgm:t>
        <a:bodyPr/>
        <a:lstStyle/>
        <a:p>
          <a:r>
            <a:rPr lang="en-GB" dirty="0" smtClean="0"/>
            <a:t>Forestry Commission</a:t>
          </a:r>
          <a:endParaRPr lang="en-GB" dirty="0"/>
        </a:p>
      </dgm:t>
    </dgm:pt>
    <dgm:pt modelId="{30088F12-55E3-45D8-96F2-BF75B2511258}" type="parTrans" cxnId="{B64CDABF-9841-403D-B565-D90943AF8A37}">
      <dgm:prSet/>
      <dgm:spPr/>
      <dgm:t>
        <a:bodyPr/>
        <a:lstStyle/>
        <a:p>
          <a:endParaRPr lang="en-GB"/>
        </a:p>
      </dgm:t>
    </dgm:pt>
    <dgm:pt modelId="{B57255B7-EBF2-4287-9938-712866E707C5}" type="sibTrans" cxnId="{B64CDABF-9841-403D-B565-D90943AF8A37}">
      <dgm:prSet/>
      <dgm:spPr/>
      <dgm:t>
        <a:bodyPr/>
        <a:lstStyle/>
        <a:p>
          <a:endParaRPr lang="en-GB"/>
        </a:p>
      </dgm:t>
    </dgm:pt>
    <dgm:pt modelId="{1A689D30-303A-4056-9809-063CE8608C77}">
      <dgm:prSet phldrT="[Text]"/>
      <dgm:spPr/>
      <dgm:t>
        <a:bodyPr/>
        <a:lstStyle/>
        <a:p>
          <a:r>
            <a:rPr lang="en-GB" dirty="0" smtClean="0"/>
            <a:t>Historic Environment Scotland</a:t>
          </a:r>
          <a:endParaRPr lang="en-GB" dirty="0"/>
        </a:p>
      </dgm:t>
    </dgm:pt>
    <dgm:pt modelId="{A1F81510-0419-426D-ADC9-2C2AB37646EB}" type="parTrans" cxnId="{25D4751D-8D5C-4680-85E3-C5286768D374}">
      <dgm:prSet/>
      <dgm:spPr/>
      <dgm:t>
        <a:bodyPr/>
        <a:lstStyle/>
        <a:p>
          <a:endParaRPr lang="en-GB"/>
        </a:p>
      </dgm:t>
    </dgm:pt>
    <dgm:pt modelId="{AC1FBF22-EAA1-4354-A262-5178DF6C5B32}" type="sibTrans" cxnId="{25D4751D-8D5C-4680-85E3-C5286768D374}">
      <dgm:prSet/>
      <dgm:spPr/>
      <dgm:t>
        <a:bodyPr/>
        <a:lstStyle/>
        <a:p>
          <a:endParaRPr lang="en-GB"/>
        </a:p>
      </dgm:t>
    </dgm:pt>
    <dgm:pt modelId="{B2375FC0-C965-4C61-AF2B-21A8BAD1FD68}">
      <dgm:prSet phldrT="[Text]"/>
      <dgm:spPr/>
      <dgm:t>
        <a:bodyPr/>
        <a:lstStyle/>
        <a:p>
          <a:r>
            <a:rPr lang="en-GB" dirty="0" smtClean="0"/>
            <a:t>Lecturers</a:t>
          </a:r>
          <a:endParaRPr lang="en-GB" dirty="0"/>
        </a:p>
      </dgm:t>
    </dgm:pt>
    <dgm:pt modelId="{2984A9A8-EF5D-43DA-9679-3802A7FF3EDD}" type="parTrans" cxnId="{BD7F9EDE-DA08-41A7-861E-DE9B1F449DBB}">
      <dgm:prSet/>
      <dgm:spPr/>
      <dgm:t>
        <a:bodyPr/>
        <a:lstStyle/>
        <a:p>
          <a:endParaRPr lang="en-GB"/>
        </a:p>
      </dgm:t>
    </dgm:pt>
    <dgm:pt modelId="{0CBF7801-7CE7-4B41-BEFE-E52BD3BECBAB}" type="sibTrans" cxnId="{BD7F9EDE-DA08-41A7-861E-DE9B1F449DBB}">
      <dgm:prSet/>
      <dgm:spPr/>
      <dgm:t>
        <a:bodyPr/>
        <a:lstStyle/>
        <a:p>
          <a:endParaRPr lang="en-GB"/>
        </a:p>
      </dgm:t>
    </dgm:pt>
    <dgm:pt modelId="{B4E4634B-789C-4D64-B15E-9203F354293C}">
      <dgm:prSet phldrT="[Text]"/>
      <dgm:spPr/>
      <dgm:t>
        <a:bodyPr/>
        <a:lstStyle/>
        <a:p>
          <a:r>
            <a:rPr lang="en-GB" dirty="0" smtClean="0"/>
            <a:t>Students</a:t>
          </a:r>
          <a:endParaRPr lang="en-GB" dirty="0"/>
        </a:p>
      </dgm:t>
    </dgm:pt>
    <dgm:pt modelId="{1861FC76-FDDE-4A90-B5D5-CAB282B80078}" type="parTrans" cxnId="{EA101D99-E4F1-4286-A96F-ED865B22B38B}">
      <dgm:prSet/>
      <dgm:spPr/>
      <dgm:t>
        <a:bodyPr/>
        <a:lstStyle/>
        <a:p>
          <a:endParaRPr lang="en-GB"/>
        </a:p>
      </dgm:t>
    </dgm:pt>
    <dgm:pt modelId="{A3E2CC34-C1AC-4151-8040-5184905286F9}" type="sibTrans" cxnId="{EA101D99-E4F1-4286-A96F-ED865B22B38B}">
      <dgm:prSet/>
      <dgm:spPr/>
      <dgm:t>
        <a:bodyPr/>
        <a:lstStyle/>
        <a:p>
          <a:endParaRPr lang="en-GB"/>
        </a:p>
      </dgm:t>
    </dgm:pt>
    <dgm:pt modelId="{2F58BB32-5495-4E38-8F82-B5C81D339059}">
      <dgm:prSet phldrT="[Text]"/>
      <dgm:spPr/>
      <dgm:t>
        <a:bodyPr/>
        <a:lstStyle/>
        <a:p>
          <a:r>
            <a:rPr lang="en-GB" dirty="0" smtClean="0"/>
            <a:t>Researchers</a:t>
          </a:r>
          <a:endParaRPr lang="en-GB" dirty="0"/>
        </a:p>
      </dgm:t>
    </dgm:pt>
    <dgm:pt modelId="{8C5FD397-3EA0-4C76-BE8D-C32BEB3046B0}" type="parTrans" cxnId="{8DC6BAEC-FDF4-4294-B4F3-50CAAF513285}">
      <dgm:prSet/>
      <dgm:spPr/>
      <dgm:t>
        <a:bodyPr/>
        <a:lstStyle/>
        <a:p>
          <a:endParaRPr lang="en-GB"/>
        </a:p>
      </dgm:t>
    </dgm:pt>
    <dgm:pt modelId="{C0E63C44-B214-44AA-889D-2512A6A84B6F}" type="sibTrans" cxnId="{8DC6BAEC-FDF4-4294-B4F3-50CAAF513285}">
      <dgm:prSet/>
      <dgm:spPr/>
      <dgm:t>
        <a:bodyPr/>
        <a:lstStyle/>
        <a:p>
          <a:endParaRPr lang="en-GB"/>
        </a:p>
      </dgm:t>
    </dgm:pt>
    <dgm:pt modelId="{6CE1B168-E9B5-4012-855D-C5DC63535AF4}">
      <dgm:prSet phldrT="[Text]"/>
      <dgm:spPr/>
      <dgm:t>
        <a:bodyPr/>
        <a:lstStyle/>
        <a:p>
          <a:r>
            <a:rPr lang="en-GB" dirty="0" smtClean="0"/>
            <a:t>Community groups</a:t>
          </a:r>
          <a:endParaRPr lang="en-GB" dirty="0"/>
        </a:p>
      </dgm:t>
    </dgm:pt>
    <dgm:pt modelId="{617EEE4A-ABA6-4E3E-A3C9-82C3DE15A798}" type="parTrans" cxnId="{DF3C729E-0E9D-4355-B332-CCEDFB58E22B}">
      <dgm:prSet/>
      <dgm:spPr/>
      <dgm:t>
        <a:bodyPr/>
        <a:lstStyle/>
        <a:p>
          <a:endParaRPr lang="en-GB"/>
        </a:p>
      </dgm:t>
    </dgm:pt>
    <dgm:pt modelId="{90E007B8-D5B3-42AF-AE54-BD31EF6C964C}" type="sibTrans" cxnId="{DF3C729E-0E9D-4355-B332-CCEDFB58E22B}">
      <dgm:prSet/>
      <dgm:spPr/>
      <dgm:t>
        <a:bodyPr/>
        <a:lstStyle/>
        <a:p>
          <a:endParaRPr lang="en-GB"/>
        </a:p>
      </dgm:t>
    </dgm:pt>
    <dgm:pt modelId="{EA7DBF27-8E12-462F-B9F7-D11A6C7D94CA}">
      <dgm:prSet phldrT="[Text]"/>
      <dgm:spPr/>
      <dgm:t>
        <a:bodyPr/>
        <a:lstStyle/>
        <a:p>
          <a:r>
            <a:rPr lang="en-GB" dirty="0" smtClean="0"/>
            <a:t>Environmental Impact Assessments</a:t>
          </a:r>
          <a:endParaRPr lang="en-GB" dirty="0"/>
        </a:p>
      </dgm:t>
    </dgm:pt>
    <dgm:pt modelId="{29E01475-1023-476C-BA35-AD8798006ED6}" type="parTrans" cxnId="{86B9282A-D354-47CA-9907-B3B0D273B103}">
      <dgm:prSet/>
      <dgm:spPr/>
    </dgm:pt>
    <dgm:pt modelId="{5A3BA11F-890B-4A88-A2F3-E2562E5CF007}" type="sibTrans" cxnId="{86B9282A-D354-47CA-9907-B3B0D273B103}">
      <dgm:prSet/>
      <dgm:spPr/>
    </dgm:pt>
    <dgm:pt modelId="{DD0BE071-7593-4518-BC12-5E2222D34361}">
      <dgm:prSet phldrT="[Text]"/>
      <dgm:spPr/>
      <dgm:t>
        <a:bodyPr/>
        <a:lstStyle/>
        <a:p>
          <a:r>
            <a:rPr lang="en-GB" dirty="0" smtClean="0"/>
            <a:t>Post Excavation Research Designs</a:t>
          </a:r>
          <a:endParaRPr lang="en-GB" dirty="0"/>
        </a:p>
      </dgm:t>
    </dgm:pt>
    <dgm:pt modelId="{B5FB67E0-7951-4AAF-A2ED-5FD254728FC3}" type="parTrans" cxnId="{9E7D5ABC-CB64-4ED3-8C10-89F148B1CE84}">
      <dgm:prSet/>
      <dgm:spPr/>
    </dgm:pt>
    <dgm:pt modelId="{C3EB7941-4C6B-4D66-BD1A-6C60881714A0}" type="sibTrans" cxnId="{9E7D5ABC-CB64-4ED3-8C10-89F148B1CE84}">
      <dgm:prSet/>
      <dgm:spPr/>
    </dgm:pt>
    <dgm:pt modelId="{6AD2C967-6695-423B-A30D-0C42F06AB10A}" type="pres">
      <dgm:prSet presAssocID="{62384279-290F-4EF3-9612-736B66E16DB1}" presName="linear" presStyleCnt="0">
        <dgm:presLayoutVars>
          <dgm:dir/>
          <dgm:animLvl val="lvl"/>
          <dgm:resizeHandles val="exact"/>
        </dgm:presLayoutVars>
      </dgm:prSet>
      <dgm:spPr/>
    </dgm:pt>
    <dgm:pt modelId="{60528D7E-C107-4CF4-981A-32F446A25B4F}" type="pres">
      <dgm:prSet presAssocID="{4358FCFC-02B0-421E-A610-523A1DAC7453}" presName="parentLin" presStyleCnt="0"/>
      <dgm:spPr/>
    </dgm:pt>
    <dgm:pt modelId="{5C216263-261D-405D-8C5F-B9A9395E27B4}" type="pres">
      <dgm:prSet presAssocID="{4358FCFC-02B0-421E-A610-523A1DAC7453}" presName="parentLeftMargin" presStyleLbl="node1" presStyleIdx="0" presStyleCnt="3"/>
      <dgm:spPr/>
      <dgm:t>
        <a:bodyPr/>
        <a:lstStyle/>
        <a:p>
          <a:endParaRPr lang="en-GB"/>
        </a:p>
      </dgm:t>
    </dgm:pt>
    <dgm:pt modelId="{FB9693F5-DD96-4B81-B9F7-A063099D2D0C}" type="pres">
      <dgm:prSet presAssocID="{4358FCFC-02B0-421E-A610-523A1DAC7453}" presName="parentText" presStyleLbl="node1" presStyleIdx="0" presStyleCnt="3">
        <dgm:presLayoutVars>
          <dgm:chMax val="0"/>
          <dgm:bulletEnabled val="1"/>
        </dgm:presLayoutVars>
      </dgm:prSet>
      <dgm:spPr/>
      <dgm:t>
        <a:bodyPr/>
        <a:lstStyle/>
        <a:p>
          <a:endParaRPr lang="en-GB"/>
        </a:p>
      </dgm:t>
    </dgm:pt>
    <dgm:pt modelId="{FCA4BA2C-DEAA-458F-A969-7142B726FC00}" type="pres">
      <dgm:prSet presAssocID="{4358FCFC-02B0-421E-A610-523A1DAC7453}" presName="negativeSpace" presStyleCnt="0"/>
      <dgm:spPr/>
    </dgm:pt>
    <dgm:pt modelId="{569557EB-A71C-4E02-9A8A-A1F7E6B5B31B}" type="pres">
      <dgm:prSet presAssocID="{4358FCFC-02B0-421E-A610-523A1DAC7453}" presName="childText" presStyleLbl="conFgAcc1" presStyleIdx="0" presStyleCnt="3">
        <dgm:presLayoutVars>
          <dgm:bulletEnabled val="1"/>
        </dgm:presLayoutVars>
      </dgm:prSet>
      <dgm:spPr/>
      <dgm:t>
        <a:bodyPr/>
        <a:lstStyle/>
        <a:p>
          <a:endParaRPr lang="en-GB"/>
        </a:p>
      </dgm:t>
    </dgm:pt>
    <dgm:pt modelId="{E2BEA276-72FF-44E2-90DF-1E4539205999}" type="pres">
      <dgm:prSet presAssocID="{1633F9B3-104F-456D-9C27-679FBBB8D344}" presName="spaceBetweenRectangles" presStyleCnt="0"/>
      <dgm:spPr/>
    </dgm:pt>
    <dgm:pt modelId="{2E8D63BF-8019-4BA9-9B78-E16B39375B5A}" type="pres">
      <dgm:prSet presAssocID="{EDDF4167-0350-4DEA-A318-DDA27BA918E4}" presName="parentLin" presStyleCnt="0"/>
      <dgm:spPr/>
    </dgm:pt>
    <dgm:pt modelId="{F4E57F98-8BBD-45B0-B9EB-ECF1F02EEF0F}" type="pres">
      <dgm:prSet presAssocID="{EDDF4167-0350-4DEA-A318-DDA27BA918E4}" presName="parentLeftMargin" presStyleLbl="node1" presStyleIdx="0" presStyleCnt="3"/>
      <dgm:spPr/>
      <dgm:t>
        <a:bodyPr/>
        <a:lstStyle/>
        <a:p>
          <a:endParaRPr lang="en-GB"/>
        </a:p>
      </dgm:t>
    </dgm:pt>
    <dgm:pt modelId="{5ADB129E-FD64-48F9-979E-CF2831F78C56}" type="pres">
      <dgm:prSet presAssocID="{EDDF4167-0350-4DEA-A318-DDA27BA918E4}" presName="parentText" presStyleLbl="node1" presStyleIdx="1" presStyleCnt="3">
        <dgm:presLayoutVars>
          <dgm:chMax val="0"/>
          <dgm:bulletEnabled val="1"/>
        </dgm:presLayoutVars>
      </dgm:prSet>
      <dgm:spPr/>
      <dgm:t>
        <a:bodyPr/>
        <a:lstStyle/>
        <a:p>
          <a:endParaRPr lang="en-GB"/>
        </a:p>
      </dgm:t>
    </dgm:pt>
    <dgm:pt modelId="{848FD071-2539-4A3A-AE33-E56D74E036ED}" type="pres">
      <dgm:prSet presAssocID="{EDDF4167-0350-4DEA-A318-DDA27BA918E4}" presName="negativeSpace" presStyleCnt="0"/>
      <dgm:spPr/>
    </dgm:pt>
    <dgm:pt modelId="{0B26B1B7-378C-4663-AF11-D1CA5C42B8D2}" type="pres">
      <dgm:prSet presAssocID="{EDDF4167-0350-4DEA-A318-DDA27BA918E4}" presName="childText" presStyleLbl="conFgAcc1" presStyleIdx="1" presStyleCnt="3">
        <dgm:presLayoutVars>
          <dgm:bulletEnabled val="1"/>
        </dgm:presLayoutVars>
      </dgm:prSet>
      <dgm:spPr/>
      <dgm:t>
        <a:bodyPr/>
        <a:lstStyle/>
        <a:p>
          <a:endParaRPr lang="en-GB"/>
        </a:p>
      </dgm:t>
    </dgm:pt>
    <dgm:pt modelId="{F13D198B-078D-4429-B622-F3DE8169D7F4}" type="pres">
      <dgm:prSet presAssocID="{7E73F0D3-A157-43E7-B589-FB61BA1843C7}" presName="spaceBetweenRectangles" presStyleCnt="0"/>
      <dgm:spPr/>
    </dgm:pt>
    <dgm:pt modelId="{6DB72573-865C-4DF5-867C-60149904705C}" type="pres">
      <dgm:prSet presAssocID="{9728A6E1-7419-4DE8-90AB-1FC782B8F17C}" presName="parentLin" presStyleCnt="0"/>
      <dgm:spPr/>
    </dgm:pt>
    <dgm:pt modelId="{3B0C3D70-7B7F-4116-B5F5-51A7DC3915EE}" type="pres">
      <dgm:prSet presAssocID="{9728A6E1-7419-4DE8-90AB-1FC782B8F17C}" presName="parentLeftMargin" presStyleLbl="node1" presStyleIdx="1" presStyleCnt="3"/>
      <dgm:spPr/>
      <dgm:t>
        <a:bodyPr/>
        <a:lstStyle/>
        <a:p>
          <a:endParaRPr lang="en-GB"/>
        </a:p>
      </dgm:t>
    </dgm:pt>
    <dgm:pt modelId="{AA89C920-FF1A-488C-9D63-B2C50154807C}" type="pres">
      <dgm:prSet presAssocID="{9728A6E1-7419-4DE8-90AB-1FC782B8F17C}" presName="parentText" presStyleLbl="node1" presStyleIdx="2" presStyleCnt="3">
        <dgm:presLayoutVars>
          <dgm:chMax val="0"/>
          <dgm:bulletEnabled val="1"/>
        </dgm:presLayoutVars>
      </dgm:prSet>
      <dgm:spPr/>
      <dgm:t>
        <a:bodyPr/>
        <a:lstStyle/>
        <a:p>
          <a:endParaRPr lang="en-GB"/>
        </a:p>
      </dgm:t>
    </dgm:pt>
    <dgm:pt modelId="{443BB739-0BEA-4252-8E31-2557B7112801}" type="pres">
      <dgm:prSet presAssocID="{9728A6E1-7419-4DE8-90AB-1FC782B8F17C}" presName="negativeSpace" presStyleCnt="0"/>
      <dgm:spPr/>
    </dgm:pt>
    <dgm:pt modelId="{910C2F8E-4904-46B8-9C90-69B9A01F1B2E}" type="pres">
      <dgm:prSet presAssocID="{9728A6E1-7419-4DE8-90AB-1FC782B8F17C}" presName="childText" presStyleLbl="conFgAcc1" presStyleIdx="2" presStyleCnt="3">
        <dgm:presLayoutVars>
          <dgm:bulletEnabled val="1"/>
        </dgm:presLayoutVars>
      </dgm:prSet>
      <dgm:spPr/>
      <dgm:t>
        <a:bodyPr/>
        <a:lstStyle/>
        <a:p>
          <a:endParaRPr lang="en-GB"/>
        </a:p>
      </dgm:t>
    </dgm:pt>
  </dgm:ptLst>
  <dgm:cxnLst>
    <dgm:cxn modelId="{DB012196-1B39-4433-81B2-6E3F976FCFFF}" type="presOf" srcId="{2F58BB32-5495-4E38-8F82-B5C81D339059}" destId="{0B26B1B7-378C-4663-AF11-D1CA5C42B8D2}" srcOrd="0" destOrd="2" presId="urn:microsoft.com/office/officeart/2005/8/layout/list1"/>
    <dgm:cxn modelId="{75FC38CE-A1EC-4A7F-921E-C0A08E73609F}" type="presOf" srcId="{4358FCFC-02B0-421E-A610-523A1DAC7453}" destId="{FB9693F5-DD96-4B81-B9F7-A063099D2D0C}" srcOrd="1" destOrd="0" presId="urn:microsoft.com/office/officeart/2005/8/layout/list1"/>
    <dgm:cxn modelId="{EF2C6B0B-71AC-488E-A5C7-8CAA4F84A2F3}" type="presOf" srcId="{9EDC5AAC-721D-4EED-99D7-FFAEAD307169}" destId="{910C2F8E-4904-46B8-9C90-69B9A01F1B2E}" srcOrd="0" destOrd="1" presId="urn:microsoft.com/office/officeart/2005/8/layout/list1"/>
    <dgm:cxn modelId="{2D6C04A5-5F19-4B43-B568-973C24F33A28}" srcId="{4358FCFC-02B0-421E-A610-523A1DAC7453}" destId="{E1B9D947-7999-43CA-A472-2949E0144B85}" srcOrd="1" destOrd="0" parTransId="{0A292826-C882-47F2-9FC5-9666D9E0C7EA}" sibTransId="{FBCBEF2F-D9E4-40DB-981C-13ACA8E2BD93}"/>
    <dgm:cxn modelId="{86B9282A-D354-47CA-9907-B3B0D273B103}" srcId="{4358FCFC-02B0-421E-A610-523A1DAC7453}" destId="{EA7DBF27-8E12-462F-B9F7-D11A6C7D94CA}" srcOrd="3" destOrd="0" parTransId="{29E01475-1023-476C-BA35-AD8798006ED6}" sibTransId="{5A3BA11F-890B-4A88-A2F3-E2562E5CF007}"/>
    <dgm:cxn modelId="{1C9D93BA-3E86-40E2-A51D-05402C091EDF}" type="presOf" srcId="{EA7DBF27-8E12-462F-B9F7-D11A6C7D94CA}" destId="{569557EB-A71C-4E02-9A8A-A1F7E6B5B31B}" srcOrd="0" destOrd="3" presId="urn:microsoft.com/office/officeart/2005/8/layout/list1"/>
    <dgm:cxn modelId="{7AF36007-552B-40AC-887C-001BA0831365}" type="presOf" srcId="{B4E4634B-789C-4D64-B15E-9203F354293C}" destId="{0B26B1B7-378C-4663-AF11-D1CA5C42B8D2}" srcOrd="0" destOrd="1" presId="urn:microsoft.com/office/officeart/2005/8/layout/list1"/>
    <dgm:cxn modelId="{6BFB6F44-FE5F-494C-8E65-8904A15555AE}" type="presOf" srcId="{B2375FC0-C965-4C61-AF2B-21A8BAD1FD68}" destId="{0B26B1B7-378C-4663-AF11-D1CA5C42B8D2}" srcOrd="0" destOrd="0" presId="urn:microsoft.com/office/officeart/2005/8/layout/list1"/>
    <dgm:cxn modelId="{225C8286-494D-4BA8-8A96-A5B9BB04C62F}" type="presOf" srcId="{E1B9D947-7999-43CA-A472-2949E0144B85}" destId="{569557EB-A71C-4E02-9A8A-A1F7E6B5B31B}" srcOrd="0" destOrd="1" presId="urn:microsoft.com/office/officeart/2005/8/layout/list1"/>
    <dgm:cxn modelId="{94C656D4-7C9A-4D27-B376-86B5295AE717}" srcId="{62384279-290F-4EF3-9612-736B66E16DB1}" destId="{9728A6E1-7419-4DE8-90AB-1FC782B8F17C}" srcOrd="2" destOrd="0" parTransId="{FBE77AA5-A7B0-4311-8C7D-7F2A20A5E0EB}" sibTransId="{069E4213-A0D5-49E5-8833-579C72F76D98}"/>
    <dgm:cxn modelId="{89A7D0F2-0795-453F-B4E5-BB50F4E355C0}" type="presOf" srcId="{1A689D30-303A-4056-9809-063CE8608C77}" destId="{910C2F8E-4904-46B8-9C90-69B9A01F1B2E}" srcOrd="0" destOrd="2" presId="urn:microsoft.com/office/officeart/2005/8/layout/list1"/>
    <dgm:cxn modelId="{9A95E5FE-184D-4011-B4B6-CB1FBF5BECBF}" srcId="{4358FCFC-02B0-421E-A610-523A1DAC7453}" destId="{FC88D911-28BA-42CD-8D85-96601B199240}" srcOrd="0" destOrd="0" parTransId="{49E886ED-58DF-468A-B28B-372B4485729B}" sibTransId="{154DC40B-BA7A-457B-B133-7F63C1F5557F}"/>
    <dgm:cxn modelId="{76F24AD1-4FD9-4583-90FB-74F94AADFB27}" type="presOf" srcId="{62384279-290F-4EF3-9612-736B66E16DB1}" destId="{6AD2C967-6695-423B-A30D-0C42F06AB10A}" srcOrd="0" destOrd="0" presId="urn:microsoft.com/office/officeart/2005/8/layout/list1"/>
    <dgm:cxn modelId="{A5969811-6FD4-4AA2-BA9C-BF19B5BA084B}" type="presOf" srcId="{FC88D911-28BA-42CD-8D85-96601B199240}" destId="{569557EB-A71C-4E02-9A8A-A1F7E6B5B31B}" srcOrd="0" destOrd="0" presId="urn:microsoft.com/office/officeart/2005/8/layout/list1"/>
    <dgm:cxn modelId="{25D4751D-8D5C-4680-85E3-C5286768D374}" srcId="{9728A6E1-7419-4DE8-90AB-1FC782B8F17C}" destId="{1A689D30-303A-4056-9809-063CE8608C77}" srcOrd="2" destOrd="0" parTransId="{A1F81510-0419-426D-ADC9-2C2AB37646EB}" sibTransId="{AC1FBF22-EAA1-4354-A262-5178DF6C5B32}"/>
    <dgm:cxn modelId="{57187334-DC15-4307-A117-BE8774886874}" type="presOf" srcId="{4358FCFC-02B0-421E-A610-523A1DAC7453}" destId="{5C216263-261D-405D-8C5F-B9A9395E27B4}" srcOrd="0" destOrd="0" presId="urn:microsoft.com/office/officeart/2005/8/layout/list1"/>
    <dgm:cxn modelId="{9E7D5ABC-CB64-4ED3-8C10-89F148B1CE84}" srcId="{4358FCFC-02B0-421E-A610-523A1DAC7453}" destId="{DD0BE071-7593-4518-BC12-5E2222D34361}" srcOrd="4" destOrd="0" parTransId="{B5FB67E0-7951-4AAF-A2ED-5FD254728FC3}" sibTransId="{C3EB7941-4C6B-4D66-BD1A-6C60881714A0}"/>
    <dgm:cxn modelId="{8DC6BAEC-FDF4-4294-B4F3-50CAAF513285}" srcId="{EDDF4167-0350-4DEA-A318-DDA27BA918E4}" destId="{2F58BB32-5495-4E38-8F82-B5C81D339059}" srcOrd="2" destOrd="0" parTransId="{8C5FD397-3EA0-4C76-BE8D-C32BEB3046B0}" sibTransId="{C0E63C44-B214-44AA-889D-2512A6A84B6F}"/>
    <dgm:cxn modelId="{4AB9E6D3-CE96-43F3-9408-1546F7B38923}" type="presOf" srcId="{EDDF4167-0350-4DEA-A318-DDA27BA918E4}" destId="{5ADB129E-FD64-48F9-979E-CF2831F78C56}" srcOrd="1" destOrd="0" presId="urn:microsoft.com/office/officeart/2005/8/layout/list1"/>
    <dgm:cxn modelId="{EA101D99-E4F1-4286-A96F-ED865B22B38B}" srcId="{EDDF4167-0350-4DEA-A318-DDA27BA918E4}" destId="{B4E4634B-789C-4D64-B15E-9203F354293C}" srcOrd="1" destOrd="0" parTransId="{1861FC76-FDDE-4A90-B5D5-CAB282B80078}" sibTransId="{A3E2CC34-C1AC-4151-8040-5184905286F9}"/>
    <dgm:cxn modelId="{6DACD367-8E54-47A5-B7AC-CB0F258057EF}" type="presOf" srcId="{DD0BE071-7593-4518-BC12-5E2222D34361}" destId="{569557EB-A71C-4E02-9A8A-A1F7E6B5B31B}" srcOrd="0" destOrd="4" presId="urn:microsoft.com/office/officeart/2005/8/layout/list1"/>
    <dgm:cxn modelId="{BD7F9EDE-DA08-41A7-861E-DE9B1F449DBB}" srcId="{EDDF4167-0350-4DEA-A318-DDA27BA918E4}" destId="{B2375FC0-C965-4C61-AF2B-21A8BAD1FD68}" srcOrd="0" destOrd="0" parTransId="{2984A9A8-EF5D-43DA-9679-3802A7FF3EDD}" sibTransId="{0CBF7801-7CE7-4B41-BEFE-E52BD3BECBAB}"/>
    <dgm:cxn modelId="{B64CDABF-9841-403D-B565-D90943AF8A37}" srcId="{9728A6E1-7419-4DE8-90AB-1FC782B8F17C}" destId="{9EDC5AAC-721D-4EED-99D7-FFAEAD307169}" srcOrd="1" destOrd="0" parTransId="{30088F12-55E3-45D8-96F2-BF75B2511258}" sibTransId="{B57255B7-EBF2-4287-9938-712866E707C5}"/>
    <dgm:cxn modelId="{23840565-7727-4A83-9D1C-BD695D1942AF}" srcId="{9728A6E1-7419-4DE8-90AB-1FC782B8F17C}" destId="{5C360A95-3EF3-4E91-9D7F-531AACAAEF05}" srcOrd="0" destOrd="0" parTransId="{8817488F-094A-4AC7-96AA-320DABD32D35}" sibTransId="{278945FC-E3D6-4FFE-AB57-B3094984DA8A}"/>
    <dgm:cxn modelId="{F1EDD57D-AEE4-4FBF-BA31-5B96264DC9D7}" srcId="{62384279-290F-4EF3-9612-736B66E16DB1}" destId="{EDDF4167-0350-4DEA-A318-DDA27BA918E4}" srcOrd="1" destOrd="0" parTransId="{1DEE49EA-FEE7-46D5-9CA0-3086EA396C76}" sibTransId="{7E73F0D3-A157-43E7-B589-FB61BA1843C7}"/>
    <dgm:cxn modelId="{432DF957-676B-4D92-B887-96AEDB278C7C}" type="presOf" srcId="{56B1EACB-8560-467F-9405-C7B81A8289B6}" destId="{569557EB-A71C-4E02-9A8A-A1F7E6B5B31B}" srcOrd="0" destOrd="2" presId="urn:microsoft.com/office/officeart/2005/8/layout/list1"/>
    <dgm:cxn modelId="{08E5B350-4278-4608-B46F-9A30BC868178}" type="presOf" srcId="{5C360A95-3EF3-4E91-9D7F-531AACAAEF05}" destId="{910C2F8E-4904-46B8-9C90-69B9A01F1B2E}" srcOrd="0" destOrd="0" presId="urn:microsoft.com/office/officeart/2005/8/layout/list1"/>
    <dgm:cxn modelId="{263630F3-AD3B-4D8A-BFCE-87501CAB3FD8}" type="presOf" srcId="{9728A6E1-7419-4DE8-90AB-1FC782B8F17C}" destId="{AA89C920-FF1A-488C-9D63-B2C50154807C}" srcOrd="1" destOrd="0" presId="urn:microsoft.com/office/officeart/2005/8/layout/list1"/>
    <dgm:cxn modelId="{90847A7B-31CC-4EFA-8F32-DFCA4D31BED1}" type="presOf" srcId="{EDDF4167-0350-4DEA-A318-DDA27BA918E4}" destId="{F4E57F98-8BBD-45B0-B9EB-ECF1F02EEF0F}" srcOrd="0" destOrd="0" presId="urn:microsoft.com/office/officeart/2005/8/layout/list1"/>
    <dgm:cxn modelId="{235976D7-CFC1-41C1-A3B7-74CD846685ED}" type="presOf" srcId="{6CE1B168-E9B5-4012-855D-C5DC63535AF4}" destId="{910C2F8E-4904-46B8-9C90-69B9A01F1B2E}" srcOrd="0" destOrd="3" presId="urn:microsoft.com/office/officeart/2005/8/layout/list1"/>
    <dgm:cxn modelId="{ECDDAF35-52A5-4085-B1D7-B7384C5C9A6F}" srcId="{4358FCFC-02B0-421E-A610-523A1DAC7453}" destId="{56B1EACB-8560-467F-9405-C7B81A8289B6}" srcOrd="2" destOrd="0" parTransId="{A6B094A5-7707-4E8E-8BBF-D5891FCF355E}" sibTransId="{A0907726-47E4-4BFC-9011-90D8C5CEAF40}"/>
    <dgm:cxn modelId="{13DC1BC0-4441-405A-B84F-7AFCF298D59B}" srcId="{62384279-290F-4EF3-9612-736B66E16DB1}" destId="{4358FCFC-02B0-421E-A610-523A1DAC7453}" srcOrd="0" destOrd="0" parTransId="{C5AE7E6D-669C-498D-8B9B-B4EC7C4AF962}" sibTransId="{1633F9B3-104F-456D-9C27-679FBBB8D344}"/>
    <dgm:cxn modelId="{3D3F5736-FE07-4D63-935D-16FCC53B446B}" type="presOf" srcId="{9728A6E1-7419-4DE8-90AB-1FC782B8F17C}" destId="{3B0C3D70-7B7F-4116-B5F5-51A7DC3915EE}" srcOrd="0" destOrd="0" presId="urn:microsoft.com/office/officeart/2005/8/layout/list1"/>
    <dgm:cxn modelId="{DF3C729E-0E9D-4355-B332-CCEDFB58E22B}" srcId="{9728A6E1-7419-4DE8-90AB-1FC782B8F17C}" destId="{6CE1B168-E9B5-4012-855D-C5DC63535AF4}" srcOrd="3" destOrd="0" parTransId="{617EEE4A-ABA6-4E3E-A3C9-82C3DE15A798}" sibTransId="{90E007B8-D5B3-42AF-AE54-BD31EF6C964C}"/>
    <dgm:cxn modelId="{67A86F78-A336-47B3-AE04-E36F024A7467}" type="presParOf" srcId="{6AD2C967-6695-423B-A30D-0C42F06AB10A}" destId="{60528D7E-C107-4CF4-981A-32F446A25B4F}" srcOrd="0" destOrd="0" presId="urn:microsoft.com/office/officeart/2005/8/layout/list1"/>
    <dgm:cxn modelId="{70EEA896-BE35-4748-B41C-66A93A07056E}" type="presParOf" srcId="{60528D7E-C107-4CF4-981A-32F446A25B4F}" destId="{5C216263-261D-405D-8C5F-B9A9395E27B4}" srcOrd="0" destOrd="0" presId="urn:microsoft.com/office/officeart/2005/8/layout/list1"/>
    <dgm:cxn modelId="{E76B21F2-697F-4833-AAD9-62AE72ED0179}" type="presParOf" srcId="{60528D7E-C107-4CF4-981A-32F446A25B4F}" destId="{FB9693F5-DD96-4B81-B9F7-A063099D2D0C}" srcOrd="1" destOrd="0" presId="urn:microsoft.com/office/officeart/2005/8/layout/list1"/>
    <dgm:cxn modelId="{64F8596B-9F81-43D8-8FA6-E0F22C00DCAD}" type="presParOf" srcId="{6AD2C967-6695-423B-A30D-0C42F06AB10A}" destId="{FCA4BA2C-DEAA-458F-A969-7142B726FC00}" srcOrd="1" destOrd="0" presId="urn:microsoft.com/office/officeart/2005/8/layout/list1"/>
    <dgm:cxn modelId="{D835E828-D936-47B8-9497-91E016E3B83F}" type="presParOf" srcId="{6AD2C967-6695-423B-A30D-0C42F06AB10A}" destId="{569557EB-A71C-4E02-9A8A-A1F7E6B5B31B}" srcOrd="2" destOrd="0" presId="urn:microsoft.com/office/officeart/2005/8/layout/list1"/>
    <dgm:cxn modelId="{5D55D93F-8E4D-48B1-9664-4191E3326409}" type="presParOf" srcId="{6AD2C967-6695-423B-A30D-0C42F06AB10A}" destId="{E2BEA276-72FF-44E2-90DF-1E4539205999}" srcOrd="3" destOrd="0" presId="urn:microsoft.com/office/officeart/2005/8/layout/list1"/>
    <dgm:cxn modelId="{2149B3CB-6556-4F33-B91A-AA4D600CB00C}" type="presParOf" srcId="{6AD2C967-6695-423B-A30D-0C42F06AB10A}" destId="{2E8D63BF-8019-4BA9-9B78-E16B39375B5A}" srcOrd="4" destOrd="0" presId="urn:microsoft.com/office/officeart/2005/8/layout/list1"/>
    <dgm:cxn modelId="{79F69FC1-5C5C-47C1-A9D9-0034BD5A246C}" type="presParOf" srcId="{2E8D63BF-8019-4BA9-9B78-E16B39375B5A}" destId="{F4E57F98-8BBD-45B0-B9EB-ECF1F02EEF0F}" srcOrd="0" destOrd="0" presId="urn:microsoft.com/office/officeart/2005/8/layout/list1"/>
    <dgm:cxn modelId="{200DC742-AE03-47C3-988B-5B32ED1C0718}" type="presParOf" srcId="{2E8D63BF-8019-4BA9-9B78-E16B39375B5A}" destId="{5ADB129E-FD64-48F9-979E-CF2831F78C56}" srcOrd="1" destOrd="0" presId="urn:microsoft.com/office/officeart/2005/8/layout/list1"/>
    <dgm:cxn modelId="{944E04FC-D215-4A0B-A613-946C813734D9}" type="presParOf" srcId="{6AD2C967-6695-423B-A30D-0C42F06AB10A}" destId="{848FD071-2539-4A3A-AE33-E56D74E036ED}" srcOrd="5" destOrd="0" presId="urn:microsoft.com/office/officeart/2005/8/layout/list1"/>
    <dgm:cxn modelId="{7413483A-BF81-4173-8779-EF794C97B861}" type="presParOf" srcId="{6AD2C967-6695-423B-A30D-0C42F06AB10A}" destId="{0B26B1B7-378C-4663-AF11-D1CA5C42B8D2}" srcOrd="6" destOrd="0" presId="urn:microsoft.com/office/officeart/2005/8/layout/list1"/>
    <dgm:cxn modelId="{70794315-4EC2-4C8D-A9F4-7A7ACDAFC210}" type="presParOf" srcId="{6AD2C967-6695-423B-A30D-0C42F06AB10A}" destId="{F13D198B-078D-4429-B622-F3DE8169D7F4}" srcOrd="7" destOrd="0" presId="urn:microsoft.com/office/officeart/2005/8/layout/list1"/>
    <dgm:cxn modelId="{450BEC6A-69FF-4A74-9D66-F90F2374AE3B}" type="presParOf" srcId="{6AD2C967-6695-423B-A30D-0C42F06AB10A}" destId="{6DB72573-865C-4DF5-867C-60149904705C}" srcOrd="8" destOrd="0" presId="urn:microsoft.com/office/officeart/2005/8/layout/list1"/>
    <dgm:cxn modelId="{953219B6-50BD-4061-B8EA-5EEAB1C9DBC8}" type="presParOf" srcId="{6DB72573-865C-4DF5-867C-60149904705C}" destId="{3B0C3D70-7B7F-4116-B5F5-51A7DC3915EE}" srcOrd="0" destOrd="0" presId="urn:microsoft.com/office/officeart/2005/8/layout/list1"/>
    <dgm:cxn modelId="{4EB11D88-3751-4AAB-A413-7A01DC343AFB}" type="presParOf" srcId="{6DB72573-865C-4DF5-867C-60149904705C}" destId="{AA89C920-FF1A-488C-9D63-B2C50154807C}" srcOrd="1" destOrd="0" presId="urn:microsoft.com/office/officeart/2005/8/layout/list1"/>
    <dgm:cxn modelId="{235C1F99-F5EE-4B08-A054-CD94E461609F}" type="presParOf" srcId="{6AD2C967-6695-423B-A30D-0C42F06AB10A}" destId="{443BB739-0BEA-4252-8E31-2557B7112801}" srcOrd="9" destOrd="0" presId="urn:microsoft.com/office/officeart/2005/8/layout/list1"/>
    <dgm:cxn modelId="{8073673F-8289-4A95-B3B8-8199D670003D}" type="presParOf" srcId="{6AD2C967-6695-423B-A30D-0C42F06AB10A}" destId="{910C2F8E-4904-46B8-9C90-69B9A01F1B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C0D35-897C-491B-B988-590641820CF6}" type="doc">
      <dgm:prSet loTypeId="urn:microsoft.com/office/officeart/2005/8/layout/hierarchy4" loCatId="relationship" qsTypeId="urn:microsoft.com/office/officeart/2005/8/quickstyle/simple1" qsCatId="simple" csTypeId="urn:microsoft.com/office/officeart/2005/8/colors/colorful1" csCatId="colorful" phldr="1"/>
      <dgm:spPr/>
      <dgm:t>
        <a:bodyPr/>
        <a:lstStyle/>
        <a:p>
          <a:endParaRPr lang="en-GB"/>
        </a:p>
      </dgm:t>
    </dgm:pt>
    <dgm:pt modelId="{B92784E9-AD7E-4BD8-850E-E039066FB955}">
      <dgm:prSet phldrT="[Text]"/>
      <dgm:spPr/>
      <dgm:t>
        <a:bodyPr/>
        <a:lstStyle/>
        <a:p>
          <a:r>
            <a:rPr lang="en-GB" dirty="0" smtClean="0"/>
            <a:t>ScARF</a:t>
          </a:r>
          <a:endParaRPr lang="en-GB" dirty="0"/>
        </a:p>
      </dgm:t>
    </dgm:pt>
    <dgm:pt modelId="{2C422E0B-BAF5-4088-8969-5EB065CFEEB0}" type="parTrans" cxnId="{74EF3593-C597-47D9-86FB-DCAA2458483D}">
      <dgm:prSet/>
      <dgm:spPr/>
      <dgm:t>
        <a:bodyPr/>
        <a:lstStyle/>
        <a:p>
          <a:endParaRPr lang="en-GB"/>
        </a:p>
      </dgm:t>
    </dgm:pt>
    <dgm:pt modelId="{DB37594D-B8CF-4719-A7C8-5EE87B8DFE15}" type="sibTrans" cxnId="{74EF3593-C597-47D9-86FB-DCAA2458483D}">
      <dgm:prSet/>
      <dgm:spPr/>
      <dgm:t>
        <a:bodyPr/>
        <a:lstStyle/>
        <a:p>
          <a:endParaRPr lang="en-GB"/>
        </a:p>
      </dgm:t>
    </dgm:pt>
    <dgm:pt modelId="{0BFD1A22-7406-42D8-82C0-AC1D2BA2FA7D}">
      <dgm:prSet phldrT="[Text]"/>
      <dgm:spPr/>
      <dgm:t>
        <a:bodyPr/>
        <a:lstStyle/>
        <a:p>
          <a:r>
            <a:rPr lang="en-GB" dirty="0" smtClean="0"/>
            <a:t>Regional framework</a:t>
          </a:r>
          <a:endParaRPr lang="en-GB" dirty="0"/>
        </a:p>
      </dgm:t>
    </dgm:pt>
    <dgm:pt modelId="{932F16EE-3C62-4A08-8F31-27257E06AA61}" type="parTrans" cxnId="{A120C4DD-C11F-48D6-A1BD-250259A4E2DE}">
      <dgm:prSet/>
      <dgm:spPr/>
      <dgm:t>
        <a:bodyPr/>
        <a:lstStyle/>
        <a:p>
          <a:endParaRPr lang="en-GB"/>
        </a:p>
      </dgm:t>
    </dgm:pt>
    <dgm:pt modelId="{6C4DBFD8-F86E-4F38-96F0-10AC1E0014BE}" type="sibTrans" cxnId="{A120C4DD-C11F-48D6-A1BD-250259A4E2DE}">
      <dgm:prSet/>
      <dgm:spPr/>
      <dgm:t>
        <a:bodyPr/>
        <a:lstStyle/>
        <a:p>
          <a:endParaRPr lang="en-GB"/>
        </a:p>
      </dgm:t>
    </dgm:pt>
    <dgm:pt modelId="{E2CBB760-061C-4C6F-A887-FC925BB60F13}">
      <dgm:prSet phldrT="[Text]"/>
      <dgm:spPr/>
      <dgm:t>
        <a:bodyPr/>
        <a:lstStyle/>
        <a:p>
          <a:r>
            <a:rPr lang="en-GB" dirty="0" smtClean="0"/>
            <a:t>Regional framework</a:t>
          </a:r>
          <a:endParaRPr lang="en-GB" dirty="0"/>
        </a:p>
      </dgm:t>
    </dgm:pt>
    <dgm:pt modelId="{C0598CC6-3C70-4564-9924-C2C06DA87CC2}" type="parTrans" cxnId="{E618DB80-1CF3-42E1-8E1A-61CA70001A11}">
      <dgm:prSet/>
      <dgm:spPr/>
      <dgm:t>
        <a:bodyPr/>
        <a:lstStyle/>
        <a:p>
          <a:endParaRPr lang="en-GB"/>
        </a:p>
      </dgm:t>
    </dgm:pt>
    <dgm:pt modelId="{C55AF795-DE56-45E4-8FC7-3A23608C4464}" type="sibTrans" cxnId="{E618DB80-1CF3-42E1-8E1A-61CA70001A11}">
      <dgm:prSet/>
      <dgm:spPr/>
      <dgm:t>
        <a:bodyPr/>
        <a:lstStyle/>
        <a:p>
          <a:endParaRPr lang="en-GB"/>
        </a:p>
      </dgm:t>
    </dgm:pt>
    <dgm:pt modelId="{AB820A5A-13AB-415A-8AF7-448B334FFA36}">
      <dgm:prSet/>
      <dgm:spPr/>
      <dgm:t>
        <a:bodyPr/>
        <a:lstStyle/>
        <a:p>
          <a:r>
            <a:rPr lang="en-GB" dirty="0" smtClean="0"/>
            <a:t>Regional framework</a:t>
          </a:r>
          <a:endParaRPr lang="en-GB" dirty="0"/>
        </a:p>
      </dgm:t>
    </dgm:pt>
    <dgm:pt modelId="{DBF8A65C-2EA3-4FF9-8021-F604BC6E9A08}" type="parTrans" cxnId="{F5716A27-4016-4E8B-BCB6-44E0563ACDB1}">
      <dgm:prSet/>
      <dgm:spPr/>
      <dgm:t>
        <a:bodyPr/>
        <a:lstStyle/>
        <a:p>
          <a:endParaRPr lang="en-GB"/>
        </a:p>
      </dgm:t>
    </dgm:pt>
    <dgm:pt modelId="{5949394F-B5C2-45A9-B8AD-E804D4D50E59}" type="sibTrans" cxnId="{F5716A27-4016-4E8B-BCB6-44E0563ACDB1}">
      <dgm:prSet/>
      <dgm:spPr/>
      <dgm:t>
        <a:bodyPr/>
        <a:lstStyle/>
        <a:p>
          <a:endParaRPr lang="en-GB"/>
        </a:p>
      </dgm:t>
    </dgm:pt>
    <dgm:pt modelId="{978492EF-8EE7-4B92-8F1A-AAA6279B18F3}">
      <dgm:prSet phldrT="[Text]"/>
      <dgm:spPr/>
      <dgm:t>
        <a:bodyPr/>
        <a:lstStyle/>
        <a:p>
          <a:r>
            <a:rPr lang="en-GB" dirty="0" smtClean="0"/>
            <a:t>Local framework</a:t>
          </a:r>
          <a:endParaRPr lang="en-GB" dirty="0"/>
        </a:p>
      </dgm:t>
    </dgm:pt>
    <dgm:pt modelId="{54481B3A-3B8E-47A8-B3E0-CD7211F9E0C8}" type="parTrans" cxnId="{D1DAA8BE-0C3B-4815-B591-4BDFA130ADC6}">
      <dgm:prSet/>
      <dgm:spPr/>
      <dgm:t>
        <a:bodyPr/>
        <a:lstStyle/>
        <a:p>
          <a:endParaRPr lang="en-GB"/>
        </a:p>
      </dgm:t>
    </dgm:pt>
    <dgm:pt modelId="{8475D131-2AB1-404D-AAC1-879DEB56F291}" type="sibTrans" cxnId="{D1DAA8BE-0C3B-4815-B591-4BDFA130ADC6}">
      <dgm:prSet/>
      <dgm:spPr/>
      <dgm:t>
        <a:bodyPr/>
        <a:lstStyle/>
        <a:p>
          <a:endParaRPr lang="en-GB"/>
        </a:p>
      </dgm:t>
    </dgm:pt>
    <dgm:pt modelId="{0D99C0D6-C090-4073-8F6E-B729C4E09D51}">
      <dgm:prSet phldrT="[Text]"/>
      <dgm:spPr/>
      <dgm:t>
        <a:bodyPr/>
        <a:lstStyle/>
        <a:p>
          <a:r>
            <a:rPr lang="en-GB" dirty="0" smtClean="0"/>
            <a:t>Local framework</a:t>
          </a:r>
          <a:endParaRPr lang="en-GB" dirty="0"/>
        </a:p>
      </dgm:t>
    </dgm:pt>
    <dgm:pt modelId="{7885627C-30FE-43EF-BC45-F6A11A0DE86F}" type="parTrans" cxnId="{1CC03EDB-07EF-442C-BDEE-392E91814BF5}">
      <dgm:prSet/>
      <dgm:spPr/>
      <dgm:t>
        <a:bodyPr/>
        <a:lstStyle/>
        <a:p>
          <a:endParaRPr lang="en-GB"/>
        </a:p>
      </dgm:t>
    </dgm:pt>
    <dgm:pt modelId="{869900B1-AEBC-4084-93B6-A2A4731E9CC3}" type="sibTrans" cxnId="{1CC03EDB-07EF-442C-BDEE-392E91814BF5}">
      <dgm:prSet/>
      <dgm:spPr/>
      <dgm:t>
        <a:bodyPr/>
        <a:lstStyle/>
        <a:p>
          <a:endParaRPr lang="en-GB"/>
        </a:p>
      </dgm:t>
    </dgm:pt>
    <dgm:pt modelId="{C14A35A3-33D8-4643-89D5-1EA2DE5ADADE}">
      <dgm:prSet phldrT="[Text]"/>
      <dgm:spPr/>
      <dgm:t>
        <a:bodyPr/>
        <a:lstStyle/>
        <a:p>
          <a:r>
            <a:rPr lang="en-GB" dirty="0" smtClean="0"/>
            <a:t>Local framework</a:t>
          </a:r>
          <a:endParaRPr lang="en-GB" dirty="0"/>
        </a:p>
      </dgm:t>
    </dgm:pt>
    <dgm:pt modelId="{100E5864-A222-4744-8D47-A9D5973E088B}" type="parTrans" cxnId="{32D7DC9C-A460-42AC-A904-4A808D55B984}">
      <dgm:prSet/>
      <dgm:spPr/>
      <dgm:t>
        <a:bodyPr/>
        <a:lstStyle/>
        <a:p>
          <a:endParaRPr lang="en-GB"/>
        </a:p>
      </dgm:t>
    </dgm:pt>
    <dgm:pt modelId="{CD6EC438-CF7C-415D-9545-AE93DC872787}" type="sibTrans" cxnId="{32D7DC9C-A460-42AC-A904-4A808D55B984}">
      <dgm:prSet/>
      <dgm:spPr/>
      <dgm:t>
        <a:bodyPr/>
        <a:lstStyle/>
        <a:p>
          <a:endParaRPr lang="en-GB"/>
        </a:p>
      </dgm:t>
    </dgm:pt>
    <dgm:pt modelId="{B44374CA-0D4D-45B0-9A58-0BCBBE6CDA96}">
      <dgm:prSet phldrT="[Text]"/>
      <dgm:spPr/>
      <dgm:t>
        <a:bodyPr/>
        <a:lstStyle/>
        <a:p>
          <a:r>
            <a:rPr lang="en-GB" smtClean="0"/>
            <a:t>Local framework</a:t>
          </a:r>
          <a:endParaRPr lang="en-GB" dirty="0"/>
        </a:p>
      </dgm:t>
    </dgm:pt>
    <dgm:pt modelId="{780CDC90-DEA2-4F35-A9C5-CC78387D8CE1}" type="parTrans" cxnId="{2D85F662-0E69-41AC-BE0C-91F20D0D6B40}">
      <dgm:prSet/>
      <dgm:spPr/>
      <dgm:t>
        <a:bodyPr/>
        <a:lstStyle/>
        <a:p>
          <a:endParaRPr lang="en-GB"/>
        </a:p>
      </dgm:t>
    </dgm:pt>
    <dgm:pt modelId="{C7EF3A10-4807-4D77-B2EA-DF90A95F5860}" type="sibTrans" cxnId="{2D85F662-0E69-41AC-BE0C-91F20D0D6B40}">
      <dgm:prSet/>
      <dgm:spPr/>
      <dgm:t>
        <a:bodyPr/>
        <a:lstStyle/>
        <a:p>
          <a:endParaRPr lang="en-GB"/>
        </a:p>
      </dgm:t>
    </dgm:pt>
    <dgm:pt modelId="{236FB59E-66E1-4D37-85CB-682CA045DE68}" type="pres">
      <dgm:prSet presAssocID="{BE8C0D35-897C-491B-B988-590641820CF6}" presName="Name0" presStyleCnt="0">
        <dgm:presLayoutVars>
          <dgm:chPref val="1"/>
          <dgm:dir/>
          <dgm:animOne val="branch"/>
          <dgm:animLvl val="lvl"/>
          <dgm:resizeHandles/>
        </dgm:presLayoutVars>
      </dgm:prSet>
      <dgm:spPr/>
    </dgm:pt>
    <dgm:pt modelId="{EEED115A-CB9F-4CCA-A6F7-9BC8E693E2BC}" type="pres">
      <dgm:prSet presAssocID="{B92784E9-AD7E-4BD8-850E-E039066FB955}" presName="vertOne" presStyleCnt="0"/>
      <dgm:spPr/>
    </dgm:pt>
    <dgm:pt modelId="{E0062107-7DBE-41AB-9B56-F68E56192378}" type="pres">
      <dgm:prSet presAssocID="{B92784E9-AD7E-4BD8-850E-E039066FB955}" presName="txOne" presStyleLbl="node0" presStyleIdx="0" presStyleCnt="1">
        <dgm:presLayoutVars>
          <dgm:chPref val="3"/>
        </dgm:presLayoutVars>
      </dgm:prSet>
      <dgm:spPr/>
    </dgm:pt>
    <dgm:pt modelId="{BCD5E60F-11FF-4567-882F-C5EFF7AA0F7D}" type="pres">
      <dgm:prSet presAssocID="{B92784E9-AD7E-4BD8-850E-E039066FB955}" presName="parTransOne" presStyleCnt="0"/>
      <dgm:spPr/>
    </dgm:pt>
    <dgm:pt modelId="{D82E1595-CCBB-4467-A148-E386620A9439}" type="pres">
      <dgm:prSet presAssocID="{B92784E9-AD7E-4BD8-850E-E039066FB955}" presName="horzOne" presStyleCnt="0"/>
      <dgm:spPr/>
    </dgm:pt>
    <dgm:pt modelId="{5808192A-B8A4-4463-B1CF-AEB703C55AB6}" type="pres">
      <dgm:prSet presAssocID="{0BFD1A22-7406-42D8-82C0-AC1D2BA2FA7D}" presName="vertTwo" presStyleCnt="0"/>
      <dgm:spPr/>
    </dgm:pt>
    <dgm:pt modelId="{3DBA2EC2-71D3-4881-A0D9-AB3AB0898C1B}" type="pres">
      <dgm:prSet presAssocID="{0BFD1A22-7406-42D8-82C0-AC1D2BA2FA7D}" presName="txTwo" presStyleLbl="node2" presStyleIdx="0" presStyleCnt="3">
        <dgm:presLayoutVars>
          <dgm:chPref val="3"/>
        </dgm:presLayoutVars>
      </dgm:prSet>
      <dgm:spPr/>
    </dgm:pt>
    <dgm:pt modelId="{81EC71E4-FE37-46F7-A798-D25F1511B9A3}" type="pres">
      <dgm:prSet presAssocID="{0BFD1A22-7406-42D8-82C0-AC1D2BA2FA7D}" presName="parTransTwo" presStyleCnt="0"/>
      <dgm:spPr/>
    </dgm:pt>
    <dgm:pt modelId="{8AB9BD77-238C-4D56-9B71-FDC0EBCDEAA4}" type="pres">
      <dgm:prSet presAssocID="{0BFD1A22-7406-42D8-82C0-AC1D2BA2FA7D}" presName="horzTwo" presStyleCnt="0"/>
      <dgm:spPr/>
    </dgm:pt>
    <dgm:pt modelId="{348FB50A-DE79-4EB9-AC76-A5D25BEDD45A}" type="pres">
      <dgm:prSet presAssocID="{978492EF-8EE7-4B92-8F1A-AAA6279B18F3}" presName="vertThree" presStyleCnt="0"/>
      <dgm:spPr/>
    </dgm:pt>
    <dgm:pt modelId="{59B85127-0E44-4F9B-A208-4142F785EAD4}" type="pres">
      <dgm:prSet presAssocID="{978492EF-8EE7-4B92-8F1A-AAA6279B18F3}" presName="txThree" presStyleLbl="node3" presStyleIdx="0" presStyleCnt="4">
        <dgm:presLayoutVars>
          <dgm:chPref val="3"/>
        </dgm:presLayoutVars>
      </dgm:prSet>
      <dgm:spPr/>
    </dgm:pt>
    <dgm:pt modelId="{FB106010-1C61-4B34-874C-D08F531906AF}" type="pres">
      <dgm:prSet presAssocID="{978492EF-8EE7-4B92-8F1A-AAA6279B18F3}" presName="horzThree" presStyleCnt="0"/>
      <dgm:spPr/>
    </dgm:pt>
    <dgm:pt modelId="{5F0D854C-A4E2-42D2-89A2-0344875DD2D5}" type="pres">
      <dgm:prSet presAssocID="{8475D131-2AB1-404D-AAC1-879DEB56F291}" presName="sibSpaceThree" presStyleCnt="0"/>
      <dgm:spPr/>
    </dgm:pt>
    <dgm:pt modelId="{F97C495D-64D8-4F02-AAE1-24A1907E58F4}" type="pres">
      <dgm:prSet presAssocID="{0D99C0D6-C090-4073-8F6E-B729C4E09D51}" presName="vertThree" presStyleCnt="0"/>
      <dgm:spPr/>
    </dgm:pt>
    <dgm:pt modelId="{84FFDA02-7C12-4C9A-801B-4EFB01A3EFA3}" type="pres">
      <dgm:prSet presAssocID="{0D99C0D6-C090-4073-8F6E-B729C4E09D51}" presName="txThree" presStyleLbl="node3" presStyleIdx="1" presStyleCnt="4">
        <dgm:presLayoutVars>
          <dgm:chPref val="3"/>
        </dgm:presLayoutVars>
      </dgm:prSet>
      <dgm:spPr/>
    </dgm:pt>
    <dgm:pt modelId="{A9876C8D-26AE-46E9-B5DC-EA081FF84D9C}" type="pres">
      <dgm:prSet presAssocID="{0D99C0D6-C090-4073-8F6E-B729C4E09D51}" presName="horzThree" presStyleCnt="0"/>
      <dgm:spPr/>
    </dgm:pt>
    <dgm:pt modelId="{973FC1F1-9AFB-449B-904F-18E5D8506899}" type="pres">
      <dgm:prSet presAssocID="{869900B1-AEBC-4084-93B6-A2A4731E9CC3}" presName="sibSpaceThree" presStyleCnt="0"/>
      <dgm:spPr/>
    </dgm:pt>
    <dgm:pt modelId="{72B3A154-23BD-4B29-931B-28CFF3077E2A}" type="pres">
      <dgm:prSet presAssocID="{C14A35A3-33D8-4643-89D5-1EA2DE5ADADE}" presName="vertThree" presStyleCnt="0"/>
      <dgm:spPr/>
    </dgm:pt>
    <dgm:pt modelId="{34D20C52-1DCB-4952-ACDF-080CE3D6504C}" type="pres">
      <dgm:prSet presAssocID="{C14A35A3-33D8-4643-89D5-1EA2DE5ADADE}" presName="txThree" presStyleLbl="node3" presStyleIdx="2" presStyleCnt="4">
        <dgm:presLayoutVars>
          <dgm:chPref val="3"/>
        </dgm:presLayoutVars>
      </dgm:prSet>
      <dgm:spPr/>
    </dgm:pt>
    <dgm:pt modelId="{68AA3794-3153-4299-BAC2-2BC22816907C}" type="pres">
      <dgm:prSet presAssocID="{C14A35A3-33D8-4643-89D5-1EA2DE5ADADE}" presName="horzThree" presStyleCnt="0"/>
      <dgm:spPr/>
    </dgm:pt>
    <dgm:pt modelId="{DA086D3C-D93E-47F5-B249-1340B536A767}" type="pres">
      <dgm:prSet presAssocID="{6C4DBFD8-F86E-4F38-96F0-10AC1E0014BE}" presName="sibSpaceTwo" presStyleCnt="0"/>
      <dgm:spPr/>
    </dgm:pt>
    <dgm:pt modelId="{2F520B0C-9276-442F-BE98-E3694D9D467C}" type="pres">
      <dgm:prSet presAssocID="{E2CBB760-061C-4C6F-A887-FC925BB60F13}" presName="vertTwo" presStyleCnt="0"/>
      <dgm:spPr/>
    </dgm:pt>
    <dgm:pt modelId="{1ADB0E83-1D38-44AB-8902-026FF21EAA5A}" type="pres">
      <dgm:prSet presAssocID="{E2CBB760-061C-4C6F-A887-FC925BB60F13}" presName="txTwo" presStyleLbl="node2" presStyleIdx="1" presStyleCnt="3">
        <dgm:presLayoutVars>
          <dgm:chPref val="3"/>
        </dgm:presLayoutVars>
      </dgm:prSet>
      <dgm:spPr/>
    </dgm:pt>
    <dgm:pt modelId="{B9C65988-05AF-4C4E-A79A-2A883C0602BE}" type="pres">
      <dgm:prSet presAssocID="{E2CBB760-061C-4C6F-A887-FC925BB60F13}" presName="parTransTwo" presStyleCnt="0"/>
      <dgm:spPr/>
    </dgm:pt>
    <dgm:pt modelId="{73897404-CAAF-40CB-A282-A4B15FE2C53A}" type="pres">
      <dgm:prSet presAssocID="{E2CBB760-061C-4C6F-A887-FC925BB60F13}" presName="horzTwo" presStyleCnt="0"/>
      <dgm:spPr/>
    </dgm:pt>
    <dgm:pt modelId="{45184606-0ED8-4433-BA26-755D0B47E46D}" type="pres">
      <dgm:prSet presAssocID="{B44374CA-0D4D-45B0-9A58-0BCBBE6CDA96}" presName="vertThree" presStyleCnt="0"/>
      <dgm:spPr/>
    </dgm:pt>
    <dgm:pt modelId="{E98E0DBB-66DB-4574-A6B2-7E631106ACC6}" type="pres">
      <dgm:prSet presAssocID="{B44374CA-0D4D-45B0-9A58-0BCBBE6CDA96}" presName="txThree" presStyleLbl="node3" presStyleIdx="3" presStyleCnt="4">
        <dgm:presLayoutVars>
          <dgm:chPref val="3"/>
        </dgm:presLayoutVars>
      </dgm:prSet>
      <dgm:spPr/>
    </dgm:pt>
    <dgm:pt modelId="{143D8155-365D-4F3C-B020-6EA833F4E3CF}" type="pres">
      <dgm:prSet presAssocID="{B44374CA-0D4D-45B0-9A58-0BCBBE6CDA96}" presName="horzThree" presStyleCnt="0"/>
      <dgm:spPr/>
    </dgm:pt>
    <dgm:pt modelId="{C1C961E9-03B3-42CD-B42B-459EF623B2BB}" type="pres">
      <dgm:prSet presAssocID="{C55AF795-DE56-45E4-8FC7-3A23608C4464}" presName="sibSpaceTwo" presStyleCnt="0"/>
      <dgm:spPr/>
    </dgm:pt>
    <dgm:pt modelId="{024BC0B0-AC92-4A16-8227-1CABE897BB3C}" type="pres">
      <dgm:prSet presAssocID="{AB820A5A-13AB-415A-8AF7-448B334FFA36}" presName="vertTwo" presStyleCnt="0"/>
      <dgm:spPr/>
    </dgm:pt>
    <dgm:pt modelId="{3A0E1A93-624C-4B28-B11A-805D26EC4847}" type="pres">
      <dgm:prSet presAssocID="{AB820A5A-13AB-415A-8AF7-448B334FFA36}" presName="txTwo" presStyleLbl="node2" presStyleIdx="2" presStyleCnt="3">
        <dgm:presLayoutVars>
          <dgm:chPref val="3"/>
        </dgm:presLayoutVars>
      </dgm:prSet>
      <dgm:spPr/>
    </dgm:pt>
    <dgm:pt modelId="{0CFAB58F-7715-422F-88AA-4FCD1F136C66}" type="pres">
      <dgm:prSet presAssocID="{AB820A5A-13AB-415A-8AF7-448B334FFA36}" presName="horzTwo" presStyleCnt="0"/>
      <dgm:spPr/>
    </dgm:pt>
  </dgm:ptLst>
  <dgm:cxnLst>
    <dgm:cxn modelId="{A120C4DD-C11F-48D6-A1BD-250259A4E2DE}" srcId="{B92784E9-AD7E-4BD8-850E-E039066FB955}" destId="{0BFD1A22-7406-42D8-82C0-AC1D2BA2FA7D}" srcOrd="0" destOrd="0" parTransId="{932F16EE-3C62-4A08-8F31-27257E06AA61}" sibTransId="{6C4DBFD8-F86E-4F38-96F0-10AC1E0014BE}"/>
    <dgm:cxn modelId="{AE4C74CA-284E-443A-96B6-B7F43733FF97}" type="presOf" srcId="{B92784E9-AD7E-4BD8-850E-E039066FB955}" destId="{E0062107-7DBE-41AB-9B56-F68E56192378}" srcOrd="0" destOrd="0" presId="urn:microsoft.com/office/officeart/2005/8/layout/hierarchy4"/>
    <dgm:cxn modelId="{1CC03EDB-07EF-442C-BDEE-392E91814BF5}" srcId="{0BFD1A22-7406-42D8-82C0-AC1D2BA2FA7D}" destId="{0D99C0D6-C090-4073-8F6E-B729C4E09D51}" srcOrd="1" destOrd="0" parTransId="{7885627C-30FE-43EF-BC45-F6A11A0DE86F}" sibTransId="{869900B1-AEBC-4084-93B6-A2A4731E9CC3}"/>
    <dgm:cxn modelId="{32D7DC9C-A460-42AC-A904-4A808D55B984}" srcId="{0BFD1A22-7406-42D8-82C0-AC1D2BA2FA7D}" destId="{C14A35A3-33D8-4643-89D5-1EA2DE5ADADE}" srcOrd="2" destOrd="0" parTransId="{100E5864-A222-4744-8D47-A9D5973E088B}" sibTransId="{CD6EC438-CF7C-415D-9545-AE93DC872787}"/>
    <dgm:cxn modelId="{D1DAA8BE-0C3B-4815-B591-4BDFA130ADC6}" srcId="{0BFD1A22-7406-42D8-82C0-AC1D2BA2FA7D}" destId="{978492EF-8EE7-4B92-8F1A-AAA6279B18F3}" srcOrd="0" destOrd="0" parTransId="{54481B3A-3B8E-47A8-B3E0-CD7211F9E0C8}" sibTransId="{8475D131-2AB1-404D-AAC1-879DEB56F291}"/>
    <dgm:cxn modelId="{74EF3593-C597-47D9-86FB-DCAA2458483D}" srcId="{BE8C0D35-897C-491B-B988-590641820CF6}" destId="{B92784E9-AD7E-4BD8-850E-E039066FB955}" srcOrd="0" destOrd="0" parTransId="{2C422E0B-BAF5-4088-8969-5EB065CFEEB0}" sibTransId="{DB37594D-B8CF-4719-A7C8-5EE87B8DFE15}"/>
    <dgm:cxn modelId="{AF048D24-B394-4EFB-96C3-F85B0F333A89}" type="presOf" srcId="{C14A35A3-33D8-4643-89D5-1EA2DE5ADADE}" destId="{34D20C52-1DCB-4952-ACDF-080CE3D6504C}" srcOrd="0" destOrd="0" presId="urn:microsoft.com/office/officeart/2005/8/layout/hierarchy4"/>
    <dgm:cxn modelId="{44D369D2-3BC4-413D-B85A-EDE07B71FC9E}" type="presOf" srcId="{978492EF-8EE7-4B92-8F1A-AAA6279B18F3}" destId="{59B85127-0E44-4F9B-A208-4142F785EAD4}" srcOrd="0" destOrd="0" presId="urn:microsoft.com/office/officeart/2005/8/layout/hierarchy4"/>
    <dgm:cxn modelId="{915B5212-B8C8-4111-9356-72C29160AD25}" type="presOf" srcId="{0BFD1A22-7406-42D8-82C0-AC1D2BA2FA7D}" destId="{3DBA2EC2-71D3-4881-A0D9-AB3AB0898C1B}" srcOrd="0" destOrd="0" presId="urn:microsoft.com/office/officeart/2005/8/layout/hierarchy4"/>
    <dgm:cxn modelId="{E618DB80-1CF3-42E1-8E1A-61CA70001A11}" srcId="{B92784E9-AD7E-4BD8-850E-E039066FB955}" destId="{E2CBB760-061C-4C6F-A887-FC925BB60F13}" srcOrd="1" destOrd="0" parTransId="{C0598CC6-3C70-4564-9924-C2C06DA87CC2}" sibTransId="{C55AF795-DE56-45E4-8FC7-3A23608C4464}"/>
    <dgm:cxn modelId="{6FC388C1-B463-4CC6-8905-C2083D5E7A55}" type="presOf" srcId="{AB820A5A-13AB-415A-8AF7-448B334FFA36}" destId="{3A0E1A93-624C-4B28-B11A-805D26EC4847}" srcOrd="0" destOrd="0" presId="urn:microsoft.com/office/officeart/2005/8/layout/hierarchy4"/>
    <dgm:cxn modelId="{DE3FDF27-5E81-4575-ADFF-4F6D8FB5DB28}" type="presOf" srcId="{B44374CA-0D4D-45B0-9A58-0BCBBE6CDA96}" destId="{E98E0DBB-66DB-4574-A6B2-7E631106ACC6}" srcOrd="0" destOrd="0" presId="urn:microsoft.com/office/officeart/2005/8/layout/hierarchy4"/>
    <dgm:cxn modelId="{CD651212-4F69-4AD1-995C-C6EC895ED194}" type="presOf" srcId="{BE8C0D35-897C-491B-B988-590641820CF6}" destId="{236FB59E-66E1-4D37-85CB-682CA045DE68}" srcOrd="0" destOrd="0" presId="urn:microsoft.com/office/officeart/2005/8/layout/hierarchy4"/>
    <dgm:cxn modelId="{2D85F662-0E69-41AC-BE0C-91F20D0D6B40}" srcId="{E2CBB760-061C-4C6F-A887-FC925BB60F13}" destId="{B44374CA-0D4D-45B0-9A58-0BCBBE6CDA96}" srcOrd="0" destOrd="0" parTransId="{780CDC90-DEA2-4F35-A9C5-CC78387D8CE1}" sibTransId="{C7EF3A10-4807-4D77-B2EA-DF90A95F5860}"/>
    <dgm:cxn modelId="{0E581786-46A0-4F5C-9631-67A421C7F5B3}" type="presOf" srcId="{E2CBB760-061C-4C6F-A887-FC925BB60F13}" destId="{1ADB0E83-1D38-44AB-8902-026FF21EAA5A}" srcOrd="0" destOrd="0" presId="urn:microsoft.com/office/officeart/2005/8/layout/hierarchy4"/>
    <dgm:cxn modelId="{C0EE6CBA-3956-4884-A438-77E67E5EB961}" type="presOf" srcId="{0D99C0D6-C090-4073-8F6E-B729C4E09D51}" destId="{84FFDA02-7C12-4C9A-801B-4EFB01A3EFA3}" srcOrd="0" destOrd="0" presId="urn:microsoft.com/office/officeart/2005/8/layout/hierarchy4"/>
    <dgm:cxn modelId="{F5716A27-4016-4E8B-BCB6-44E0563ACDB1}" srcId="{B92784E9-AD7E-4BD8-850E-E039066FB955}" destId="{AB820A5A-13AB-415A-8AF7-448B334FFA36}" srcOrd="2" destOrd="0" parTransId="{DBF8A65C-2EA3-4FF9-8021-F604BC6E9A08}" sibTransId="{5949394F-B5C2-45A9-B8AD-E804D4D50E59}"/>
    <dgm:cxn modelId="{1CAB6CA9-B15D-4664-A9A5-FD30A11E97F6}" type="presParOf" srcId="{236FB59E-66E1-4D37-85CB-682CA045DE68}" destId="{EEED115A-CB9F-4CCA-A6F7-9BC8E693E2BC}" srcOrd="0" destOrd="0" presId="urn:microsoft.com/office/officeart/2005/8/layout/hierarchy4"/>
    <dgm:cxn modelId="{3C9AB6FB-8030-4C39-89D8-99F9D6C977D1}" type="presParOf" srcId="{EEED115A-CB9F-4CCA-A6F7-9BC8E693E2BC}" destId="{E0062107-7DBE-41AB-9B56-F68E56192378}" srcOrd="0" destOrd="0" presId="urn:microsoft.com/office/officeart/2005/8/layout/hierarchy4"/>
    <dgm:cxn modelId="{20202B24-5593-4381-8762-829088C215E8}" type="presParOf" srcId="{EEED115A-CB9F-4CCA-A6F7-9BC8E693E2BC}" destId="{BCD5E60F-11FF-4567-882F-C5EFF7AA0F7D}" srcOrd="1" destOrd="0" presId="urn:microsoft.com/office/officeart/2005/8/layout/hierarchy4"/>
    <dgm:cxn modelId="{E8D2FCE8-5F68-46EC-8D18-E2E29D6D2F21}" type="presParOf" srcId="{EEED115A-CB9F-4CCA-A6F7-9BC8E693E2BC}" destId="{D82E1595-CCBB-4467-A148-E386620A9439}" srcOrd="2" destOrd="0" presId="urn:microsoft.com/office/officeart/2005/8/layout/hierarchy4"/>
    <dgm:cxn modelId="{3C6133E8-71C0-41C7-81D4-05F14D89CBE4}" type="presParOf" srcId="{D82E1595-CCBB-4467-A148-E386620A9439}" destId="{5808192A-B8A4-4463-B1CF-AEB703C55AB6}" srcOrd="0" destOrd="0" presId="urn:microsoft.com/office/officeart/2005/8/layout/hierarchy4"/>
    <dgm:cxn modelId="{62AE544D-F73C-4AF6-92FB-64B56F4F1439}" type="presParOf" srcId="{5808192A-B8A4-4463-B1CF-AEB703C55AB6}" destId="{3DBA2EC2-71D3-4881-A0D9-AB3AB0898C1B}" srcOrd="0" destOrd="0" presId="urn:microsoft.com/office/officeart/2005/8/layout/hierarchy4"/>
    <dgm:cxn modelId="{60367325-7283-465C-AA1D-049C4C045583}" type="presParOf" srcId="{5808192A-B8A4-4463-B1CF-AEB703C55AB6}" destId="{81EC71E4-FE37-46F7-A798-D25F1511B9A3}" srcOrd="1" destOrd="0" presId="urn:microsoft.com/office/officeart/2005/8/layout/hierarchy4"/>
    <dgm:cxn modelId="{F8C35EC4-AFC0-4690-8CC4-017318134E6C}" type="presParOf" srcId="{5808192A-B8A4-4463-B1CF-AEB703C55AB6}" destId="{8AB9BD77-238C-4D56-9B71-FDC0EBCDEAA4}" srcOrd="2" destOrd="0" presId="urn:microsoft.com/office/officeart/2005/8/layout/hierarchy4"/>
    <dgm:cxn modelId="{EAC5A717-AF0A-4045-BE15-7ED9648DB95F}" type="presParOf" srcId="{8AB9BD77-238C-4D56-9B71-FDC0EBCDEAA4}" destId="{348FB50A-DE79-4EB9-AC76-A5D25BEDD45A}" srcOrd="0" destOrd="0" presId="urn:microsoft.com/office/officeart/2005/8/layout/hierarchy4"/>
    <dgm:cxn modelId="{BD69A568-F20A-4FBF-9D55-005A7670EF61}" type="presParOf" srcId="{348FB50A-DE79-4EB9-AC76-A5D25BEDD45A}" destId="{59B85127-0E44-4F9B-A208-4142F785EAD4}" srcOrd="0" destOrd="0" presId="urn:microsoft.com/office/officeart/2005/8/layout/hierarchy4"/>
    <dgm:cxn modelId="{2A554720-FFD2-4FAF-81AE-74900E034220}" type="presParOf" srcId="{348FB50A-DE79-4EB9-AC76-A5D25BEDD45A}" destId="{FB106010-1C61-4B34-874C-D08F531906AF}" srcOrd="1" destOrd="0" presId="urn:microsoft.com/office/officeart/2005/8/layout/hierarchy4"/>
    <dgm:cxn modelId="{1DDF06D5-8E73-46FF-A097-4AE2AF1F181C}" type="presParOf" srcId="{8AB9BD77-238C-4D56-9B71-FDC0EBCDEAA4}" destId="{5F0D854C-A4E2-42D2-89A2-0344875DD2D5}" srcOrd="1" destOrd="0" presId="urn:microsoft.com/office/officeart/2005/8/layout/hierarchy4"/>
    <dgm:cxn modelId="{998CC3A4-B1AB-421F-B7B6-FE44D4F3DB9B}" type="presParOf" srcId="{8AB9BD77-238C-4D56-9B71-FDC0EBCDEAA4}" destId="{F97C495D-64D8-4F02-AAE1-24A1907E58F4}" srcOrd="2" destOrd="0" presId="urn:microsoft.com/office/officeart/2005/8/layout/hierarchy4"/>
    <dgm:cxn modelId="{C7DABDA3-32DF-4173-BBC7-595D7424D2D8}" type="presParOf" srcId="{F97C495D-64D8-4F02-AAE1-24A1907E58F4}" destId="{84FFDA02-7C12-4C9A-801B-4EFB01A3EFA3}" srcOrd="0" destOrd="0" presId="urn:microsoft.com/office/officeart/2005/8/layout/hierarchy4"/>
    <dgm:cxn modelId="{EEAEB5DD-9480-4AE5-BD03-97D006E5A174}" type="presParOf" srcId="{F97C495D-64D8-4F02-AAE1-24A1907E58F4}" destId="{A9876C8D-26AE-46E9-B5DC-EA081FF84D9C}" srcOrd="1" destOrd="0" presId="urn:microsoft.com/office/officeart/2005/8/layout/hierarchy4"/>
    <dgm:cxn modelId="{BBEE93C1-F7BA-4F79-9968-849B4AF840E5}" type="presParOf" srcId="{8AB9BD77-238C-4D56-9B71-FDC0EBCDEAA4}" destId="{973FC1F1-9AFB-449B-904F-18E5D8506899}" srcOrd="3" destOrd="0" presId="urn:microsoft.com/office/officeart/2005/8/layout/hierarchy4"/>
    <dgm:cxn modelId="{A6965F84-954D-4A0A-994A-C502E2F52BBC}" type="presParOf" srcId="{8AB9BD77-238C-4D56-9B71-FDC0EBCDEAA4}" destId="{72B3A154-23BD-4B29-931B-28CFF3077E2A}" srcOrd="4" destOrd="0" presId="urn:microsoft.com/office/officeart/2005/8/layout/hierarchy4"/>
    <dgm:cxn modelId="{522C6734-1D13-447E-83FC-84964AADEDC8}" type="presParOf" srcId="{72B3A154-23BD-4B29-931B-28CFF3077E2A}" destId="{34D20C52-1DCB-4952-ACDF-080CE3D6504C}" srcOrd="0" destOrd="0" presId="urn:microsoft.com/office/officeart/2005/8/layout/hierarchy4"/>
    <dgm:cxn modelId="{38199F08-369F-4C33-B36B-3CB6A1D12488}" type="presParOf" srcId="{72B3A154-23BD-4B29-931B-28CFF3077E2A}" destId="{68AA3794-3153-4299-BAC2-2BC22816907C}" srcOrd="1" destOrd="0" presId="urn:microsoft.com/office/officeart/2005/8/layout/hierarchy4"/>
    <dgm:cxn modelId="{F6A098EE-4205-41A1-B2D5-B0751E4DAF16}" type="presParOf" srcId="{D82E1595-CCBB-4467-A148-E386620A9439}" destId="{DA086D3C-D93E-47F5-B249-1340B536A767}" srcOrd="1" destOrd="0" presId="urn:microsoft.com/office/officeart/2005/8/layout/hierarchy4"/>
    <dgm:cxn modelId="{C4DA905D-73D6-45AC-9B7D-A54824ED4D12}" type="presParOf" srcId="{D82E1595-CCBB-4467-A148-E386620A9439}" destId="{2F520B0C-9276-442F-BE98-E3694D9D467C}" srcOrd="2" destOrd="0" presId="urn:microsoft.com/office/officeart/2005/8/layout/hierarchy4"/>
    <dgm:cxn modelId="{9036D3B8-1A29-49CA-8BA0-45452D8072E8}" type="presParOf" srcId="{2F520B0C-9276-442F-BE98-E3694D9D467C}" destId="{1ADB0E83-1D38-44AB-8902-026FF21EAA5A}" srcOrd="0" destOrd="0" presId="urn:microsoft.com/office/officeart/2005/8/layout/hierarchy4"/>
    <dgm:cxn modelId="{21BA2FEB-BDF4-4912-9829-B34C9E7A19E7}" type="presParOf" srcId="{2F520B0C-9276-442F-BE98-E3694D9D467C}" destId="{B9C65988-05AF-4C4E-A79A-2A883C0602BE}" srcOrd="1" destOrd="0" presId="urn:microsoft.com/office/officeart/2005/8/layout/hierarchy4"/>
    <dgm:cxn modelId="{87D71401-19F3-4F05-A7D1-3A3822FDD6E5}" type="presParOf" srcId="{2F520B0C-9276-442F-BE98-E3694D9D467C}" destId="{73897404-CAAF-40CB-A282-A4B15FE2C53A}" srcOrd="2" destOrd="0" presId="urn:microsoft.com/office/officeart/2005/8/layout/hierarchy4"/>
    <dgm:cxn modelId="{9499D487-6FAD-46EF-9692-39D1D06175F7}" type="presParOf" srcId="{73897404-CAAF-40CB-A282-A4B15FE2C53A}" destId="{45184606-0ED8-4433-BA26-755D0B47E46D}" srcOrd="0" destOrd="0" presId="urn:microsoft.com/office/officeart/2005/8/layout/hierarchy4"/>
    <dgm:cxn modelId="{DCCF5870-886F-445B-A52B-707DF5CFA3D0}" type="presParOf" srcId="{45184606-0ED8-4433-BA26-755D0B47E46D}" destId="{E98E0DBB-66DB-4574-A6B2-7E631106ACC6}" srcOrd="0" destOrd="0" presId="urn:microsoft.com/office/officeart/2005/8/layout/hierarchy4"/>
    <dgm:cxn modelId="{4226AFD3-5F2C-42F8-90E4-A0F512F8D0F4}" type="presParOf" srcId="{45184606-0ED8-4433-BA26-755D0B47E46D}" destId="{143D8155-365D-4F3C-B020-6EA833F4E3CF}" srcOrd="1" destOrd="0" presId="urn:microsoft.com/office/officeart/2005/8/layout/hierarchy4"/>
    <dgm:cxn modelId="{D16854B0-D569-477B-A53E-1288D3776984}" type="presParOf" srcId="{D82E1595-CCBB-4467-A148-E386620A9439}" destId="{C1C961E9-03B3-42CD-B42B-459EF623B2BB}" srcOrd="3" destOrd="0" presId="urn:microsoft.com/office/officeart/2005/8/layout/hierarchy4"/>
    <dgm:cxn modelId="{0C2DC454-4D0A-40EF-B14B-84A16ED993E6}" type="presParOf" srcId="{D82E1595-CCBB-4467-A148-E386620A9439}" destId="{024BC0B0-AC92-4A16-8227-1CABE897BB3C}" srcOrd="4" destOrd="0" presId="urn:microsoft.com/office/officeart/2005/8/layout/hierarchy4"/>
    <dgm:cxn modelId="{826B8460-574A-467E-BEAE-1D89E2685EC3}" type="presParOf" srcId="{024BC0B0-AC92-4A16-8227-1CABE897BB3C}" destId="{3A0E1A93-624C-4B28-B11A-805D26EC4847}" srcOrd="0" destOrd="0" presId="urn:microsoft.com/office/officeart/2005/8/layout/hierarchy4"/>
    <dgm:cxn modelId="{63209A47-2056-4C50-B63E-4C146FF5FB66}" type="presParOf" srcId="{024BC0B0-AC92-4A16-8227-1CABE897BB3C}" destId="{0CFAB58F-7715-422F-88AA-4FCD1F136C6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63F71B-5027-4356-B2A4-E40C8A16F785}" type="doc">
      <dgm:prSet loTypeId="urn:microsoft.com/office/officeart/2005/8/layout/lProcess1" loCatId="process" qsTypeId="urn:microsoft.com/office/officeart/2005/8/quickstyle/simple1" qsCatId="simple" csTypeId="urn:microsoft.com/office/officeart/2005/8/colors/accent2_1" csCatId="accent2" phldr="1"/>
      <dgm:spPr/>
      <dgm:t>
        <a:bodyPr/>
        <a:lstStyle/>
        <a:p>
          <a:endParaRPr lang="en-GB"/>
        </a:p>
      </dgm:t>
    </dgm:pt>
    <dgm:pt modelId="{FC16D6C4-3BC1-47EB-A2E1-6B6897C11D84}">
      <dgm:prSet phldrT="[Text]"/>
      <dgm:spPr>
        <a:solidFill>
          <a:schemeClr val="accent2"/>
        </a:solidFill>
      </dgm:spPr>
      <dgm:t>
        <a:bodyPr/>
        <a:lstStyle/>
        <a:p>
          <a:r>
            <a:rPr lang="en-GB" dirty="0" smtClean="0">
              <a:solidFill>
                <a:schemeClr val="bg1"/>
              </a:solidFill>
            </a:rPr>
            <a:t>2016</a:t>
          </a:r>
          <a:endParaRPr lang="en-GB" dirty="0">
            <a:solidFill>
              <a:schemeClr val="bg1"/>
            </a:solidFill>
          </a:endParaRPr>
        </a:p>
      </dgm:t>
    </dgm:pt>
    <dgm:pt modelId="{FF0F8D5B-F0E3-4088-85A5-8169C80D90F5}" type="parTrans" cxnId="{72D859FD-C4E8-4EB6-8339-361FDEF0B07F}">
      <dgm:prSet/>
      <dgm:spPr/>
      <dgm:t>
        <a:bodyPr/>
        <a:lstStyle/>
        <a:p>
          <a:endParaRPr lang="en-GB"/>
        </a:p>
      </dgm:t>
    </dgm:pt>
    <dgm:pt modelId="{AB1D26EF-0B1A-4EC3-9455-E075C5EFE5CB}" type="sibTrans" cxnId="{72D859FD-C4E8-4EB6-8339-361FDEF0B07F}">
      <dgm:prSet/>
      <dgm:spPr/>
      <dgm:t>
        <a:bodyPr/>
        <a:lstStyle/>
        <a:p>
          <a:endParaRPr lang="en-GB"/>
        </a:p>
      </dgm:t>
    </dgm:pt>
    <dgm:pt modelId="{6B8ABDD0-6DA4-4746-9F90-ED2871377120}">
      <dgm:prSet phldrT="[Text]"/>
      <dgm:spPr>
        <a:solidFill>
          <a:schemeClr val="accent2"/>
        </a:solidFill>
      </dgm:spPr>
      <dgm:t>
        <a:bodyPr/>
        <a:lstStyle/>
        <a:p>
          <a:r>
            <a:rPr lang="en-GB" dirty="0" smtClean="0">
              <a:solidFill>
                <a:schemeClr val="bg1"/>
              </a:solidFill>
            </a:rPr>
            <a:t>Current funding ends March 2018</a:t>
          </a:r>
          <a:endParaRPr lang="en-GB" dirty="0">
            <a:solidFill>
              <a:schemeClr val="bg1"/>
            </a:solidFill>
          </a:endParaRPr>
        </a:p>
      </dgm:t>
    </dgm:pt>
    <dgm:pt modelId="{145B1524-2E90-4736-9548-97CFADAD96A5}" type="parTrans" cxnId="{C4934F8E-08A3-4B74-A9F8-29F7F59B7400}">
      <dgm:prSet/>
      <dgm:spPr/>
      <dgm:t>
        <a:bodyPr/>
        <a:lstStyle/>
        <a:p>
          <a:endParaRPr lang="en-GB"/>
        </a:p>
      </dgm:t>
    </dgm:pt>
    <dgm:pt modelId="{619DD672-369C-46BA-8E37-FEB744C37FA0}" type="sibTrans" cxnId="{C4934F8E-08A3-4B74-A9F8-29F7F59B7400}">
      <dgm:prSet/>
      <dgm:spPr/>
      <dgm:t>
        <a:bodyPr/>
        <a:lstStyle/>
        <a:p>
          <a:endParaRPr lang="en-GB"/>
        </a:p>
      </dgm:t>
    </dgm:pt>
    <dgm:pt modelId="{637E6476-9EED-4647-8CF3-30AC38C40F8C}">
      <dgm:prSet phldrT="[Text]"/>
      <dgm:spPr/>
      <dgm:t>
        <a:bodyPr/>
        <a:lstStyle/>
        <a:p>
          <a:r>
            <a:rPr lang="en-GB" dirty="0" smtClean="0"/>
            <a:t>RARFA meetings</a:t>
          </a:r>
        </a:p>
      </dgm:t>
    </dgm:pt>
    <dgm:pt modelId="{A9B8D30D-3A84-457E-973F-DECE453381E8}" type="parTrans" cxnId="{8D8DF41E-11F0-4CE9-93F9-E500BE374A1B}">
      <dgm:prSet/>
      <dgm:spPr/>
      <dgm:t>
        <a:bodyPr/>
        <a:lstStyle/>
        <a:p>
          <a:endParaRPr lang="en-GB"/>
        </a:p>
      </dgm:t>
    </dgm:pt>
    <dgm:pt modelId="{1F0391AA-D207-4F72-B474-7B474603BB51}" type="sibTrans" cxnId="{8D8DF41E-11F0-4CE9-93F9-E500BE374A1B}">
      <dgm:prSet/>
      <dgm:spPr/>
      <dgm:t>
        <a:bodyPr/>
        <a:lstStyle/>
        <a:p>
          <a:endParaRPr lang="en-GB"/>
        </a:p>
      </dgm:t>
    </dgm:pt>
    <dgm:pt modelId="{2CD6B1F2-9AD1-4BD0-98D0-62CD7B38CAFF}">
      <dgm:prSet phldrT="[Text]"/>
      <dgm:spPr>
        <a:solidFill>
          <a:schemeClr val="accent2"/>
        </a:solidFill>
      </dgm:spPr>
      <dgm:t>
        <a:bodyPr/>
        <a:lstStyle/>
        <a:p>
          <a:r>
            <a:rPr lang="en-GB" dirty="0" smtClean="0">
              <a:solidFill>
                <a:schemeClr val="bg1"/>
              </a:solidFill>
            </a:rPr>
            <a:t>2017</a:t>
          </a:r>
          <a:endParaRPr lang="en-GB" dirty="0">
            <a:solidFill>
              <a:schemeClr val="bg1"/>
            </a:solidFill>
          </a:endParaRPr>
        </a:p>
      </dgm:t>
    </dgm:pt>
    <dgm:pt modelId="{9E533BA8-1AE5-4DA4-B446-715E2DFE84DE}" type="sibTrans" cxnId="{CE2A72D9-5FE3-41BE-A35D-A3B285656CD8}">
      <dgm:prSet/>
      <dgm:spPr/>
      <dgm:t>
        <a:bodyPr/>
        <a:lstStyle/>
        <a:p>
          <a:endParaRPr lang="en-GB"/>
        </a:p>
      </dgm:t>
    </dgm:pt>
    <dgm:pt modelId="{3E868B44-3E50-40FE-BC55-5B0A3B3FA189}" type="parTrans" cxnId="{CE2A72D9-5FE3-41BE-A35D-A3B285656CD8}">
      <dgm:prSet/>
      <dgm:spPr/>
      <dgm:t>
        <a:bodyPr/>
        <a:lstStyle/>
        <a:p>
          <a:endParaRPr lang="en-GB"/>
        </a:p>
      </dgm:t>
    </dgm:pt>
    <dgm:pt modelId="{CF6E05EB-C86B-42B5-980A-C436A9011ED2}">
      <dgm:prSet phldrT="[Text]"/>
      <dgm:spPr/>
      <dgm:t>
        <a:bodyPr/>
        <a:lstStyle/>
        <a:p>
          <a:pPr algn="ctr"/>
          <a:r>
            <a:rPr lang="en-GB" dirty="0" smtClean="0"/>
            <a:t>RARFA published online</a:t>
          </a:r>
          <a:endParaRPr lang="en-GB" dirty="0"/>
        </a:p>
      </dgm:t>
    </dgm:pt>
    <dgm:pt modelId="{BDA3678F-459F-41A7-9341-14C149046806}" type="parTrans" cxnId="{AC074E14-FB7A-400C-94EA-84E5592B6440}">
      <dgm:prSet/>
      <dgm:spPr/>
      <dgm:t>
        <a:bodyPr/>
        <a:lstStyle/>
        <a:p>
          <a:endParaRPr lang="en-GB"/>
        </a:p>
      </dgm:t>
    </dgm:pt>
    <dgm:pt modelId="{40DC4691-E092-40EF-B9FC-E6F6F77D9848}" type="sibTrans" cxnId="{AC074E14-FB7A-400C-94EA-84E5592B6440}">
      <dgm:prSet/>
      <dgm:spPr/>
      <dgm:t>
        <a:bodyPr/>
        <a:lstStyle/>
        <a:p>
          <a:endParaRPr lang="en-GB"/>
        </a:p>
      </dgm:t>
    </dgm:pt>
    <dgm:pt modelId="{31AF9B4C-7CEC-4BBB-9F09-F86541B0DB9A}">
      <dgm:prSet phldrT="[Text]"/>
      <dgm:spPr/>
      <dgm:t>
        <a:bodyPr/>
        <a:lstStyle/>
        <a:p>
          <a:r>
            <a:rPr lang="en-GB" dirty="0" smtClean="0"/>
            <a:t>Updated ScARF panel reports</a:t>
          </a:r>
          <a:endParaRPr lang="en-GB" dirty="0"/>
        </a:p>
      </dgm:t>
    </dgm:pt>
    <dgm:pt modelId="{EAFF49FE-B4D1-499F-8B73-0E0CEB08D296}" type="parTrans" cxnId="{CA9DF284-87CE-4A55-971F-5BED50D3139C}">
      <dgm:prSet/>
      <dgm:spPr/>
      <dgm:t>
        <a:bodyPr/>
        <a:lstStyle/>
        <a:p>
          <a:endParaRPr lang="en-GB"/>
        </a:p>
      </dgm:t>
    </dgm:pt>
    <dgm:pt modelId="{88A0D4B6-9BDF-4BBC-AE1B-F2B68F84CED7}" type="sibTrans" cxnId="{CA9DF284-87CE-4A55-971F-5BED50D3139C}">
      <dgm:prSet/>
      <dgm:spPr/>
      <dgm:t>
        <a:bodyPr/>
        <a:lstStyle/>
        <a:p>
          <a:endParaRPr lang="en-GB"/>
        </a:p>
      </dgm:t>
    </dgm:pt>
    <dgm:pt modelId="{8A7E2CED-786D-43C1-8EF1-875632C9EB61}">
      <dgm:prSet phldrT="[Text]"/>
      <dgm:spPr/>
      <dgm:t>
        <a:bodyPr/>
        <a:lstStyle/>
        <a:p>
          <a:r>
            <a:rPr lang="en-GB" dirty="0" smtClean="0"/>
            <a:t>New thematic ScARF reports?</a:t>
          </a:r>
          <a:endParaRPr lang="en-GB" dirty="0"/>
        </a:p>
      </dgm:t>
    </dgm:pt>
    <dgm:pt modelId="{C3F17E07-BA75-49F3-9C9C-D2BB687A42DC}" type="parTrans" cxnId="{D313A387-805D-4EF1-A7DC-BFA075DC5F8E}">
      <dgm:prSet/>
      <dgm:spPr/>
      <dgm:t>
        <a:bodyPr/>
        <a:lstStyle/>
        <a:p>
          <a:endParaRPr lang="en-GB"/>
        </a:p>
      </dgm:t>
    </dgm:pt>
    <dgm:pt modelId="{2B2985DD-BEBB-4808-A91A-50CE4EBE044B}" type="sibTrans" cxnId="{D313A387-805D-4EF1-A7DC-BFA075DC5F8E}">
      <dgm:prSet/>
      <dgm:spPr/>
      <dgm:t>
        <a:bodyPr/>
        <a:lstStyle/>
        <a:p>
          <a:endParaRPr lang="en-GB"/>
        </a:p>
      </dgm:t>
    </dgm:pt>
    <dgm:pt modelId="{5AC18334-28BB-4011-9FBD-844C9C1211AF}">
      <dgm:prSet phldrT="[Text]"/>
      <dgm:spPr/>
      <dgm:t>
        <a:bodyPr/>
        <a:lstStyle/>
        <a:p>
          <a:r>
            <a:rPr lang="en-GB" dirty="0" smtClean="0"/>
            <a:t>Museums project continues until March 2019</a:t>
          </a:r>
          <a:endParaRPr lang="en-GB" dirty="0"/>
        </a:p>
      </dgm:t>
    </dgm:pt>
    <dgm:pt modelId="{2E9F1B9E-6943-4FF0-A545-BF81D1880C44}" type="parTrans" cxnId="{380395C1-9791-41E1-9F98-D6381661D51A}">
      <dgm:prSet/>
      <dgm:spPr/>
      <dgm:t>
        <a:bodyPr/>
        <a:lstStyle/>
        <a:p>
          <a:endParaRPr lang="en-GB"/>
        </a:p>
      </dgm:t>
    </dgm:pt>
    <dgm:pt modelId="{80EE7753-DCB1-4D7B-9447-E9DAF455576C}" type="sibTrans" cxnId="{380395C1-9791-41E1-9F98-D6381661D51A}">
      <dgm:prSet/>
      <dgm:spPr/>
      <dgm:t>
        <a:bodyPr/>
        <a:lstStyle/>
        <a:p>
          <a:endParaRPr lang="en-GB"/>
        </a:p>
      </dgm:t>
    </dgm:pt>
    <dgm:pt modelId="{E2698207-DD7F-4C68-801F-BE3DFC5CF8CE}">
      <dgm:prSet phldrT="[Text]"/>
      <dgm:spPr>
        <a:solidFill>
          <a:schemeClr val="accent1">
            <a:lumMod val="20000"/>
            <a:lumOff val="80000"/>
          </a:schemeClr>
        </a:solidFill>
      </dgm:spPr>
      <dgm:t>
        <a:bodyPr/>
        <a:lstStyle/>
        <a:p>
          <a:pPr algn="ctr"/>
          <a:r>
            <a:rPr lang="en-GB" dirty="0" smtClean="0"/>
            <a:t>SESARF initial symposium</a:t>
          </a:r>
          <a:endParaRPr lang="en-GB" dirty="0"/>
        </a:p>
      </dgm:t>
    </dgm:pt>
    <dgm:pt modelId="{64EF507F-F3B3-4E4D-B563-A94B36243F5F}" type="parTrans" cxnId="{ED5A9EF5-863B-4ABD-ABA0-53BF46C85A47}">
      <dgm:prSet/>
      <dgm:spPr/>
      <dgm:t>
        <a:bodyPr/>
        <a:lstStyle/>
        <a:p>
          <a:endParaRPr lang="en-GB"/>
        </a:p>
      </dgm:t>
    </dgm:pt>
    <dgm:pt modelId="{25086EDE-3C70-4F2A-A16D-68847726FE54}" type="sibTrans" cxnId="{ED5A9EF5-863B-4ABD-ABA0-53BF46C85A47}">
      <dgm:prSet/>
      <dgm:spPr/>
      <dgm:t>
        <a:bodyPr/>
        <a:lstStyle/>
        <a:p>
          <a:endParaRPr lang="en-GB"/>
        </a:p>
      </dgm:t>
    </dgm:pt>
    <dgm:pt modelId="{25A2474D-36C3-4ADE-9DC3-B5F9737A20D8}">
      <dgm:prSet phldrT="[Text]"/>
      <dgm:spPr>
        <a:solidFill>
          <a:schemeClr val="accent1">
            <a:lumMod val="20000"/>
            <a:lumOff val="80000"/>
            <a:alpha val="90000"/>
          </a:schemeClr>
        </a:solidFill>
      </dgm:spPr>
      <dgm:t>
        <a:bodyPr/>
        <a:lstStyle/>
        <a:p>
          <a:pPr algn="ctr"/>
          <a:r>
            <a:rPr lang="en-GB" dirty="0" smtClean="0"/>
            <a:t>SESARF workshops with consultees and stakeholders</a:t>
          </a:r>
          <a:endParaRPr lang="en-GB" dirty="0"/>
        </a:p>
      </dgm:t>
    </dgm:pt>
    <dgm:pt modelId="{DD47564E-0051-482A-8FC1-EF29CC94A8EA}" type="parTrans" cxnId="{10F2FBA5-41F4-41A6-9BF6-83F8B9B3AD74}">
      <dgm:prSet/>
      <dgm:spPr/>
      <dgm:t>
        <a:bodyPr/>
        <a:lstStyle/>
        <a:p>
          <a:endParaRPr lang="en-GB"/>
        </a:p>
      </dgm:t>
    </dgm:pt>
    <dgm:pt modelId="{F1009B67-6EC1-44FD-9E23-CA0F26EBF11D}" type="sibTrans" cxnId="{10F2FBA5-41F4-41A6-9BF6-83F8B9B3AD74}">
      <dgm:prSet/>
      <dgm:spPr/>
      <dgm:t>
        <a:bodyPr/>
        <a:lstStyle/>
        <a:p>
          <a:endParaRPr lang="en-GB"/>
        </a:p>
      </dgm:t>
    </dgm:pt>
    <dgm:pt modelId="{560DA780-14DE-422E-8691-7F0EC60FDE4C}">
      <dgm:prSet phldrT="[Text]"/>
      <dgm:spPr/>
      <dgm:t>
        <a:bodyPr/>
        <a:lstStyle/>
        <a:p>
          <a:r>
            <a:rPr lang="en-GB" dirty="0" smtClean="0"/>
            <a:t>SESARF funding application</a:t>
          </a:r>
        </a:p>
      </dgm:t>
    </dgm:pt>
    <dgm:pt modelId="{456E9A1D-5CA4-4546-84EB-CA79335A491B}" type="parTrans" cxnId="{A68C7EA6-EFD5-4CAF-8E71-A88BDA84D6A7}">
      <dgm:prSet/>
      <dgm:spPr/>
      <dgm:t>
        <a:bodyPr/>
        <a:lstStyle/>
        <a:p>
          <a:endParaRPr lang="en-GB"/>
        </a:p>
      </dgm:t>
    </dgm:pt>
    <dgm:pt modelId="{06F2BDF8-8AB6-4631-9762-0DD503EDB55D}" type="sibTrans" cxnId="{A68C7EA6-EFD5-4CAF-8E71-A88BDA84D6A7}">
      <dgm:prSet/>
      <dgm:spPr/>
      <dgm:t>
        <a:bodyPr/>
        <a:lstStyle/>
        <a:p>
          <a:endParaRPr lang="en-GB"/>
        </a:p>
      </dgm:t>
    </dgm:pt>
    <dgm:pt modelId="{960AFEEC-CEAE-4976-8480-D13AEF037540}">
      <dgm:prSet phldrT="[Text]"/>
      <dgm:spPr>
        <a:solidFill>
          <a:schemeClr val="accent1">
            <a:lumMod val="20000"/>
            <a:lumOff val="80000"/>
            <a:alpha val="90000"/>
          </a:schemeClr>
        </a:solidFill>
      </dgm:spPr>
      <dgm:t>
        <a:bodyPr/>
        <a:lstStyle/>
        <a:p>
          <a:r>
            <a:rPr lang="en-GB" dirty="0" smtClean="0"/>
            <a:t>Bid for funding to continue ScARF/SESARF until 2020</a:t>
          </a:r>
          <a:endParaRPr lang="en-GB" dirty="0"/>
        </a:p>
      </dgm:t>
    </dgm:pt>
    <dgm:pt modelId="{E1D2C520-2AF3-4DB1-88B2-3CA0A1254093}" type="parTrans" cxnId="{2CE1DA2E-0DFF-4311-B8EA-9987178ADD55}">
      <dgm:prSet/>
      <dgm:spPr/>
      <dgm:t>
        <a:bodyPr/>
        <a:lstStyle/>
        <a:p>
          <a:endParaRPr lang="en-GB"/>
        </a:p>
      </dgm:t>
    </dgm:pt>
    <dgm:pt modelId="{4DA7CDEA-6DAE-491F-9C3D-36B34E8B1021}" type="sibTrans" cxnId="{2CE1DA2E-0DFF-4311-B8EA-9987178ADD55}">
      <dgm:prSet/>
      <dgm:spPr/>
      <dgm:t>
        <a:bodyPr/>
        <a:lstStyle/>
        <a:p>
          <a:endParaRPr lang="en-GB"/>
        </a:p>
      </dgm:t>
    </dgm:pt>
    <dgm:pt modelId="{4CF7639E-2437-4BE5-ABCB-464020C98CE1}" type="pres">
      <dgm:prSet presAssocID="{4463F71B-5027-4356-B2A4-E40C8A16F785}" presName="Name0" presStyleCnt="0">
        <dgm:presLayoutVars>
          <dgm:dir/>
          <dgm:animLvl val="lvl"/>
          <dgm:resizeHandles val="exact"/>
        </dgm:presLayoutVars>
      </dgm:prSet>
      <dgm:spPr/>
      <dgm:t>
        <a:bodyPr/>
        <a:lstStyle/>
        <a:p>
          <a:endParaRPr lang="en-GB"/>
        </a:p>
      </dgm:t>
    </dgm:pt>
    <dgm:pt modelId="{BC099EF6-5AA7-4861-9958-6F4DC4F1EBE0}" type="pres">
      <dgm:prSet presAssocID="{FC16D6C4-3BC1-47EB-A2E1-6B6897C11D84}" presName="vertFlow" presStyleCnt="0"/>
      <dgm:spPr/>
      <dgm:t>
        <a:bodyPr/>
        <a:lstStyle/>
        <a:p>
          <a:endParaRPr lang="en-GB"/>
        </a:p>
      </dgm:t>
    </dgm:pt>
    <dgm:pt modelId="{AB4C71FD-8B2B-4B5D-94DE-B906D76158D8}" type="pres">
      <dgm:prSet presAssocID="{FC16D6C4-3BC1-47EB-A2E1-6B6897C11D84}" presName="header" presStyleLbl="node1" presStyleIdx="0" presStyleCnt="3"/>
      <dgm:spPr/>
      <dgm:t>
        <a:bodyPr/>
        <a:lstStyle/>
        <a:p>
          <a:endParaRPr lang="en-GB"/>
        </a:p>
      </dgm:t>
    </dgm:pt>
    <dgm:pt modelId="{5CA64A56-04AC-4595-9A89-C351321568D3}" type="pres">
      <dgm:prSet presAssocID="{A9B8D30D-3A84-457E-973F-DECE453381E8}" presName="parTrans" presStyleLbl="sibTrans2D1" presStyleIdx="0" presStyleCnt="9"/>
      <dgm:spPr/>
      <dgm:t>
        <a:bodyPr/>
        <a:lstStyle/>
        <a:p>
          <a:endParaRPr lang="en-GB"/>
        </a:p>
      </dgm:t>
    </dgm:pt>
    <dgm:pt modelId="{931033D0-FC0D-4308-8F20-EDA9947C0A4C}" type="pres">
      <dgm:prSet presAssocID="{637E6476-9EED-4647-8CF3-30AC38C40F8C}" presName="child" presStyleLbl="alignAccFollowNode1" presStyleIdx="0" presStyleCnt="9">
        <dgm:presLayoutVars>
          <dgm:chMax val="0"/>
          <dgm:bulletEnabled val="1"/>
        </dgm:presLayoutVars>
      </dgm:prSet>
      <dgm:spPr/>
      <dgm:t>
        <a:bodyPr/>
        <a:lstStyle/>
        <a:p>
          <a:endParaRPr lang="en-GB"/>
        </a:p>
      </dgm:t>
    </dgm:pt>
    <dgm:pt modelId="{33B4F829-9233-41D5-8E1B-D5A95CF94FC9}" type="pres">
      <dgm:prSet presAssocID="{1F0391AA-D207-4F72-B474-7B474603BB51}" presName="sibTrans" presStyleLbl="sibTrans2D1" presStyleIdx="1" presStyleCnt="9"/>
      <dgm:spPr/>
      <dgm:t>
        <a:bodyPr/>
        <a:lstStyle/>
        <a:p>
          <a:endParaRPr lang="en-GB"/>
        </a:p>
      </dgm:t>
    </dgm:pt>
    <dgm:pt modelId="{44510399-9DED-435A-AD04-A7F824156FD2}" type="pres">
      <dgm:prSet presAssocID="{560DA780-14DE-422E-8691-7F0EC60FDE4C}" presName="child" presStyleLbl="alignAccFollowNode1" presStyleIdx="1" presStyleCnt="9">
        <dgm:presLayoutVars>
          <dgm:chMax val="0"/>
          <dgm:bulletEnabled val="1"/>
        </dgm:presLayoutVars>
      </dgm:prSet>
      <dgm:spPr/>
      <dgm:t>
        <a:bodyPr/>
        <a:lstStyle/>
        <a:p>
          <a:endParaRPr lang="en-GB"/>
        </a:p>
      </dgm:t>
    </dgm:pt>
    <dgm:pt modelId="{7D2C9798-A758-407B-A0DC-28E075D65CE6}" type="pres">
      <dgm:prSet presAssocID="{FC16D6C4-3BC1-47EB-A2E1-6B6897C11D84}" presName="hSp" presStyleCnt="0"/>
      <dgm:spPr/>
      <dgm:t>
        <a:bodyPr/>
        <a:lstStyle/>
        <a:p>
          <a:endParaRPr lang="en-GB"/>
        </a:p>
      </dgm:t>
    </dgm:pt>
    <dgm:pt modelId="{EBAB4446-91ED-4A4F-A97B-83ACA00D2807}" type="pres">
      <dgm:prSet presAssocID="{2CD6B1F2-9AD1-4BD0-98D0-62CD7B38CAFF}" presName="vertFlow" presStyleCnt="0"/>
      <dgm:spPr/>
      <dgm:t>
        <a:bodyPr/>
        <a:lstStyle/>
        <a:p>
          <a:endParaRPr lang="en-GB"/>
        </a:p>
      </dgm:t>
    </dgm:pt>
    <dgm:pt modelId="{F19006E6-6745-4C2E-BCFF-E4C4F8A81C44}" type="pres">
      <dgm:prSet presAssocID="{2CD6B1F2-9AD1-4BD0-98D0-62CD7B38CAFF}" presName="header" presStyleLbl="node1" presStyleIdx="1" presStyleCnt="3"/>
      <dgm:spPr/>
      <dgm:t>
        <a:bodyPr/>
        <a:lstStyle/>
        <a:p>
          <a:endParaRPr lang="en-GB"/>
        </a:p>
      </dgm:t>
    </dgm:pt>
    <dgm:pt modelId="{CBCE142D-F8F4-4739-8E1D-3842DAC6143D}" type="pres">
      <dgm:prSet presAssocID="{BDA3678F-459F-41A7-9341-14C149046806}" presName="parTrans" presStyleLbl="sibTrans2D1" presStyleIdx="2" presStyleCnt="9"/>
      <dgm:spPr/>
      <dgm:t>
        <a:bodyPr/>
        <a:lstStyle/>
        <a:p>
          <a:endParaRPr lang="en-GB"/>
        </a:p>
      </dgm:t>
    </dgm:pt>
    <dgm:pt modelId="{77A69B06-4678-4BCD-89DC-E4DB56A76B1B}" type="pres">
      <dgm:prSet presAssocID="{CF6E05EB-C86B-42B5-980A-C436A9011ED2}" presName="child" presStyleLbl="alignAccFollowNode1" presStyleIdx="2" presStyleCnt="9">
        <dgm:presLayoutVars>
          <dgm:chMax val="0"/>
          <dgm:bulletEnabled val="1"/>
        </dgm:presLayoutVars>
      </dgm:prSet>
      <dgm:spPr/>
      <dgm:t>
        <a:bodyPr/>
        <a:lstStyle/>
        <a:p>
          <a:endParaRPr lang="en-GB"/>
        </a:p>
      </dgm:t>
    </dgm:pt>
    <dgm:pt modelId="{49A94CE1-BF49-4F3C-A80A-9CC0B1975028}" type="pres">
      <dgm:prSet presAssocID="{40DC4691-E092-40EF-B9FC-E6F6F77D9848}" presName="sibTrans" presStyleLbl="sibTrans2D1" presStyleIdx="3" presStyleCnt="9"/>
      <dgm:spPr/>
      <dgm:t>
        <a:bodyPr/>
        <a:lstStyle/>
        <a:p>
          <a:endParaRPr lang="en-GB"/>
        </a:p>
      </dgm:t>
    </dgm:pt>
    <dgm:pt modelId="{763FEE7E-58FF-4D4D-9505-D1828CB56EE6}" type="pres">
      <dgm:prSet presAssocID="{E2698207-DD7F-4C68-801F-BE3DFC5CF8CE}" presName="child" presStyleLbl="alignAccFollowNode1" presStyleIdx="3" presStyleCnt="9">
        <dgm:presLayoutVars>
          <dgm:chMax val="0"/>
          <dgm:bulletEnabled val="1"/>
        </dgm:presLayoutVars>
      </dgm:prSet>
      <dgm:spPr/>
      <dgm:t>
        <a:bodyPr/>
        <a:lstStyle/>
        <a:p>
          <a:endParaRPr lang="en-GB"/>
        </a:p>
      </dgm:t>
    </dgm:pt>
    <dgm:pt modelId="{7C578F67-0FB5-428A-898F-38F237090959}" type="pres">
      <dgm:prSet presAssocID="{25086EDE-3C70-4F2A-A16D-68847726FE54}" presName="sibTrans" presStyleLbl="sibTrans2D1" presStyleIdx="4" presStyleCnt="9"/>
      <dgm:spPr/>
      <dgm:t>
        <a:bodyPr/>
        <a:lstStyle/>
        <a:p>
          <a:endParaRPr lang="en-GB"/>
        </a:p>
      </dgm:t>
    </dgm:pt>
    <dgm:pt modelId="{746EA509-B62F-4E60-85BD-01E6ED78F51A}" type="pres">
      <dgm:prSet presAssocID="{25A2474D-36C3-4ADE-9DC3-B5F9737A20D8}" presName="child" presStyleLbl="alignAccFollowNode1" presStyleIdx="4" presStyleCnt="9">
        <dgm:presLayoutVars>
          <dgm:chMax val="0"/>
          <dgm:bulletEnabled val="1"/>
        </dgm:presLayoutVars>
      </dgm:prSet>
      <dgm:spPr/>
      <dgm:t>
        <a:bodyPr/>
        <a:lstStyle/>
        <a:p>
          <a:endParaRPr lang="en-GB"/>
        </a:p>
      </dgm:t>
    </dgm:pt>
    <dgm:pt modelId="{7D4FEEBF-7CCE-49C7-B95F-0017ADB6E320}" type="pres">
      <dgm:prSet presAssocID="{2CD6B1F2-9AD1-4BD0-98D0-62CD7B38CAFF}" presName="hSp" presStyleCnt="0"/>
      <dgm:spPr/>
      <dgm:t>
        <a:bodyPr/>
        <a:lstStyle/>
        <a:p>
          <a:endParaRPr lang="en-GB"/>
        </a:p>
      </dgm:t>
    </dgm:pt>
    <dgm:pt modelId="{5987B6B4-62A7-4864-98C9-78C4C8FF4E8D}" type="pres">
      <dgm:prSet presAssocID="{6B8ABDD0-6DA4-4746-9F90-ED2871377120}" presName="vertFlow" presStyleCnt="0"/>
      <dgm:spPr/>
      <dgm:t>
        <a:bodyPr/>
        <a:lstStyle/>
        <a:p>
          <a:endParaRPr lang="en-GB"/>
        </a:p>
      </dgm:t>
    </dgm:pt>
    <dgm:pt modelId="{92D05CA8-48EE-414E-8242-D2EC5E7E9285}" type="pres">
      <dgm:prSet presAssocID="{6B8ABDD0-6DA4-4746-9F90-ED2871377120}" presName="header" presStyleLbl="node1" presStyleIdx="2" presStyleCnt="3"/>
      <dgm:spPr/>
      <dgm:t>
        <a:bodyPr/>
        <a:lstStyle/>
        <a:p>
          <a:endParaRPr lang="en-GB"/>
        </a:p>
      </dgm:t>
    </dgm:pt>
    <dgm:pt modelId="{4ED0A696-5FD7-4E8A-BE0F-55885EAFE26F}" type="pres">
      <dgm:prSet presAssocID="{EAFF49FE-B4D1-499F-8B73-0E0CEB08D296}" presName="parTrans" presStyleLbl="sibTrans2D1" presStyleIdx="5" presStyleCnt="9"/>
      <dgm:spPr/>
      <dgm:t>
        <a:bodyPr/>
        <a:lstStyle/>
        <a:p>
          <a:endParaRPr lang="en-GB"/>
        </a:p>
      </dgm:t>
    </dgm:pt>
    <dgm:pt modelId="{1F8AC6F4-FB94-4323-A906-BEE03C3F9687}" type="pres">
      <dgm:prSet presAssocID="{31AF9B4C-7CEC-4BBB-9F09-F86541B0DB9A}" presName="child" presStyleLbl="alignAccFollowNode1" presStyleIdx="5" presStyleCnt="9">
        <dgm:presLayoutVars>
          <dgm:chMax val="0"/>
          <dgm:bulletEnabled val="1"/>
        </dgm:presLayoutVars>
      </dgm:prSet>
      <dgm:spPr/>
      <dgm:t>
        <a:bodyPr/>
        <a:lstStyle/>
        <a:p>
          <a:endParaRPr lang="en-GB"/>
        </a:p>
      </dgm:t>
    </dgm:pt>
    <dgm:pt modelId="{B43950B2-78FB-4E7F-B5A2-76FFE328B446}" type="pres">
      <dgm:prSet presAssocID="{88A0D4B6-9BDF-4BBC-AE1B-F2B68F84CED7}" presName="sibTrans" presStyleLbl="sibTrans2D1" presStyleIdx="6" presStyleCnt="9"/>
      <dgm:spPr/>
      <dgm:t>
        <a:bodyPr/>
        <a:lstStyle/>
        <a:p>
          <a:endParaRPr lang="en-GB"/>
        </a:p>
      </dgm:t>
    </dgm:pt>
    <dgm:pt modelId="{BAEBF570-E536-44EF-96B6-8207FB308C9A}" type="pres">
      <dgm:prSet presAssocID="{8A7E2CED-786D-43C1-8EF1-875632C9EB61}" presName="child" presStyleLbl="alignAccFollowNode1" presStyleIdx="6" presStyleCnt="9">
        <dgm:presLayoutVars>
          <dgm:chMax val="0"/>
          <dgm:bulletEnabled val="1"/>
        </dgm:presLayoutVars>
      </dgm:prSet>
      <dgm:spPr/>
      <dgm:t>
        <a:bodyPr/>
        <a:lstStyle/>
        <a:p>
          <a:endParaRPr lang="en-GB"/>
        </a:p>
      </dgm:t>
    </dgm:pt>
    <dgm:pt modelId="{776ED250-DCC6-47F2-BE26-4845DDE8DE63}" type="pres">
      <dgm:prSet presAssocID="{2B2985DD-BEBB-4808-A91A-50CE4EBE044B}" presName="sibTrans" presStyleLbl="sibTrans2D1" presStyleIdx="7" presStyleCnt="9"/>
      <dgm:spPr/>
      <dgm:t>
        <a:bodyPr/>
        <a:lstStyle/>
        <a:p>
          <a:endParaRPr lang="en-GB"/>
        </a:p>
      </dgm:t>
    </dgm:pt>
    <dgm:pt modelId="{57FBFA50-93FC-4C67-B79A-C9959C7AA50C}" type="pres">
      <dgm:prSet presAssocID="{5AC18334-28BB-4011-9FBD-844C9C1211AF}" presName="child" presStyleLbl="alignAccFollowNode1" presStyleIdx="7" presStyleCnt="9">
        <dgm:presLayoutVars>
          <dgm:chMax val="0"/>
          <dgm:bulletEnabled val="1"/>
        </dgm:presLayoutVars>
      </dgm:prSet>
      <dgm:spPr/>
      <dgm:t>
        <a:bodyPr/>
        <a:lstStyle/>
        <a:p>
          <a:endParaRPr lang="en-GB"/>
        </a:p>
      </dgm:t>
    </dgm:pt>
    <dgm:pt modelId="{981EC7AA-0D67-44AE-91A8-4431968C9AB1}" type="pres">
      <dgm:prSet presAssocID="{80EE7753-DCB1-4D7B-9447-E9DAF455576C}" presName="sibTrans" presStyleLbl="sibTrans2D1" presStyleIdx="8" presStyleCnt="9"/>
      <dgm:spPr/>
      <dgm:t>
        <a:bodyPr/>
        <a:lstStyle/>
        <a:p>
          <a:endParaRPr lang="en-GB"/>
        </a:p>
      </dgm:t>
    </dgm:pt>
    <dgm:pt modelId="{AD1920F9-2964-4082-94A3-2AE83B2F0975}" type="pres">
      <dgm:prSet presAssocID="{960AFEEC-CEAE-4976-8480-D13AEF037540}" presName="child" presStyleLbl="alignAccFollowNode1" presStyleIdx="8" presStyleCnt="9">
        <dgm:presLayoutVars>
          <dgm:chMax val="0"/>
          <dgm:bulletEnabled val="1"/>
        </dgm:presLayoutVars>
      </dgm:prSet>
      <dgm:spPr/>
      <dgm:t>
        <a:bodyPr/>
        <a:lstStyle/>
        <a:p>
          <a:endParaRPr lang="en-GB"/>
        </a:p>
      </dgm:t>
    </dgm:pt>
  </dgm:ptLst>
  <dgm:cxnLst>
    <dgm:cxn modelId="{7E9C24F6-9FC9-491F-8AAB-AED3BECBF603}" type="presOf" srcId="{6B8ABDD0-6DA4-4746-9F90-ED2871377120}" destId="{92D05CA8-48EE-414E-8242-D2EC5E7E9285}" srcOrd="0" destOrd="0" presId="urn:microsoft.com/office/officeart/2005/8/layout/lProcess1"/>
    <dgm:cxn modelId="{A68C7EA6-EFD5-4CAF-8E71-A88BDA84D6A7}" srcId="{FC16D6C4-3BC1-47EB-A2E1-6B6897C11D84}" destId="{560DA780-14DE-422E-8691-7F0EC60FDE4C}" srcOrd="1" destOrd="0" parTransId="{456E9A1D-5CA4-4546-84EB-CA79335A491B}" sibTransId="{06F2BDF8-8AB6-4631-9762-0DD503EDB55D}"/>
    <dgm:cxn modelId="{CA9DF284-87CE-4A55-971F-5BED50D3139C}" srcId="{6B8ABDD0-6DA4-4746-9F90-ED2871377120}" destId="{31AF9B4C-7CEC-4BBB-9F09-F86541B0DB9A}" srcOrd="0" destOrd="0" parTransId="{EAFF49FE-B4D1-499F-8B73-0E0CEB08D296}" sibTransId="{88A0D4B6-9BDF-4BBC-AE1B-F2B68F84CED7}"/>
    <dgm:cxn modelId="{DDE52793-E169-4D74-B8E2-81A4A3BFB784}" type="presOf" srcId="{40DC4691-E092-40EF-B9FC-E6F6F77D9848}" destId="{49A94CE1-BF49-4F3C-A80A-9CC0B1975028}" srcOrd="0" destOrd="0" presId="urn:microsoft.com/office/officeart/2005/8/layout/lProcess1"/>
    <dgm:cxn modelId="{BF4E6FC5-78A2-4460-8F59-71179A110402}" type="presOf" srcId="{25086EDE-3C70-4F2A-A16D-68847726FE54}" destId="{7C578F67-0FB5-428A-898F-38F237090959}" srcOrd="0" destOrd="0" presId="urn:microsoft.com/office/officeart/2005/8/layout/lProcess1"/>
    <dgm:cxn modelId="{CEE0F484-3AF8-4D5C-8394-8D6AFE2CCEB9}" type="presOf" srcId="{80EE7753-DCB1-4D7B-9447-E9DAF455576C}" destId="{981EC7AA-0D67-44AE-91A8-4431968C9AB1}" srcOrd="0" destOrd="0" presId="urn:microsoft.com/office/officeart/2005/8/layout/lProcess1"/>
    <dgm:cxn modelId="{2FA68A7F-72EC-4918-AF90-6C582A2AD395}" type="presOf" srcId="{E2698207-DD7F-4C68-801F-BE3DFC5CF8CE}" destId="{763FEE7E-58FF-4D4D-9505-D1828CB56EE6}" srcOrd="0" destOrd="0" presId="urn:microsoft.com/office/officeart/2005/8/layout/lProcess1"/>
    <dgm:cxn modelId="{18283838-8B39-4602-9151-7242BAA68892}" type="presOf" srcId="{960AFEEC-CEAE-4976-8480-D13AEF037540}" destId="{AD1920F9-2964-4082-94A3-2AE83B2F0975}" srcOrd="0" destOrd="0" presId="urn:microsoft.com/office/officeart/2005/8/layout/lProcess1"/>
    <dgm:cxn modelId="{52C53E1E-43D3-481B-922E-DF1D48144E23}" type="presOf" srcId="{560DA780-14DE-422E-8691-7F0EC60FDE4C}" destId="{44510399-9DED-435A-AD04-A7F824156FD2}" srcOrd="0" destOrd="0" presId="urn:microsoft.com/office/officeart/2005/8/layout/lProcess1"/>
    <dgm:cxn modelId="{8D8DF41E-11F0-4CE9-93F9-E500BE374A1B}" srcId="{FC16D6C4-3BC1-47EB-A2E1-6B6897C11D84}" destId="{637E6476-9EED-4647-8CF3-30AC38C40F8C}" srcOrd="0" destOrd="0" parTransId="{A9B8D30D-3A84-457E-973F-DECE453381E8}" sibTransId="{1F0391AA-D207-4F72-B474-7B474603BB51}"/>
    <dgm:cxn modelId="{47C19826-4358-40B3-9F57-77A41952C192}" type="presOf" srcId="{2B2985DD-BEBB-4808-A91A-50CE4EBE044B}" destId="{776ED250-DCC6-47F2-BE26-4845DDE8DE63}" srcOrd="0" destOrd="0" presId="urn:microsoft.com/office/officeart/2005/8/layout/lProcess1"/>
    <dgm:cxn modelId="{ED5A9EF5-863B-4ABD-ABA0-53BF46C85A47}" srcId="{2CD6B1F2-9AD1-4BD0-98D0-62CD7B38CAFF}" destId="{E2698207-DD7F-4C68-801F-BE3DFC5CF8CE}" srcOrd="1" destOrd="0" parTransId="{64EF507F-F3B3-4E4D-B563-A94B36243F5F}" sibTransId="{25086EDE-3C70-4F2A-A16D-68847726FE54}"/>
    <dgm:cxn modelId="{03DC1165-B256-4A5A-946D-60EB6EF3530B}" type="presOf" srcId="{31AF9B4C-7CEC-4BBB-9F09-F86541B0DB9A}" destId="{1F8AC6F4-FB94-4323-A906-BEE03C3F9687}" srcOrd="0" destOrd="0" presId="urn:microsoft.com/office/officeart/2005/8/layout/lProcess1"/>
    <dgm:cxn modelId="{494611AC-29FF-40CE-AFEB-46AB1916F0CC}" type="presOf" srcId="{2CD6B1F2-9AD1-4BD0-98D0-62CD7B38CAFF}" destId="{F19006E6-6745-4C2E-BCFF-E4C4F8A81C44}" srcOrd="0" destOrd="0" presId="urn:microsoft.com/office/officeart/2005/8/layout/lProcess1"/>
    <dgm:cxn modelId="{4020AF31-1C9E-44B7-BF47-91EBB74387DC}" type="presOf" srcId="{637E6476-9EED-4647-8CF3-30AC38C40F8C}" destId="{931033D0-FC0D-4308-8F20-EDA9947C0A4C}" srcOrd="0" destOrd="0" presId="urn:microsoft.com/office/officeart/2005/8/layout/lProcess1"/>
    <dgm:cxn modelId="{DBCEFBDA-8A6E-4934-91BA-8C5E752D5EE6}" type="presOf" srcId="{4463F71B-5027-4356-B2A4-E40C8A16F785}" destId="{4CF7639E-2437-4BE5-ABCB-464020C98CE1}" srcOrd="0" destOrd="0" presId="urn:microsoft.com/office/officeart/2005/8/layout/lProcess1"/>
    <dgm:cxn modelId="{380395C1-9791-41E1-9F98-D6381661D51A}" srcId="{6B8ABDD0-6DA4-4746-9F90-ED2871377120}" destId="{5AC18334-28BB-4011-9FBD-844C9C1211AF}" srcOrd="2" destOrd="0" parTransId="{2E9F1B9E-6943-4FF0-A545-BF81D1880C44}" sibTransId="{80EE7753-DCB1-4D7B-9447-E9DAF455576C}"/>
    <dgm:cxn modelId="{2CE1DA2E-0DFF-4311-B8EA-9987178ADD55}" srcId="{6B8ABDD0-6DA4-4746-9F90-ED2871377120}" destId="{960AFEEC-CEAE-4976-8480-D13AEF037540}" srcOrd="3" destOrd="0" parTransId="{E1D2C520-2AF3-4DB1-88B2-3CA0A1254093}" sibTransId="{4DA7CDEA-6DAE-491F-9C3D-36B34E8B1021}"/>
    <dgm:cxn modelId="{C0CFE32A-51E0-4C5B-B968-1013FE58D1C3}" type="presOf" srcId="{88A0D4B6-9BDF-4BBC-AE1B-F2B68F84CED7}" destId="{B43950B2-78FB-4E7F-B5A2-76FFE328B446}" srcOrd="0" destOrd="0" presId="urn:microsoft.com/office/officeart/2005/8/layout/lProcess1"/>
    <dgm:cxn modelId="{C4934F8E-08A3-4B74-A9F8-29F7F59B7400}" srcId="{4463F71B-5027-4356-B2A4-E40C8A16F785}" destId="{6B8ABDD0-6DA4-4746-9F90-ED2871377120}" srcOrd="2" destOrd="0" parTransId="{145B1524-2E90-4736-9548-97CFADAD96A5}" sibTransId="{619DD672-369C-46BA-8E37-FEB744C37FA0}"/>
    <dgm:cxn modelId="{1EB714A6-1F05-4DA6-9BA9-52EE0EC6F042}" type="presOf" srcId="{BDA3678F-459F-41A7-9341-14C149046806}" destId="{CBCE142D-F8F4-4739-8E1D-3842DAC6143D}" srcOrd="0" destOrd="0" presId="urn:microsoft.com/office/officeart/2005/8/layout/lProcess1"/>
    <dgm:cxn modelId="{10F2FBA5-41F4-41A6-9BF6-83F8B9B3AD74}" srcId="{2CD6B1F2-9AD1-4BD0-98D0-62CD7B38CAFF}" destId="{25A2474D-36C3-4ADE-9DC3-B5F9737A20D8}" srcOrd="2" destOrd="0" parTransId="{DD47564E-0051-482A-8FC1-EF29CC94A8EA}" sibTransId="{F1009B67-6EC1-44FD-9E23-CA0F26EBF11D}"/>
    <dgm:cxn modelId="{85F274AC-D8AD-46A6-BF31-E90A3D8C7A19}" type="presOf" srcId="{EAFF49FE-B4D1-499F-8B73-0E0CEB08D296}" destId="{4ED0A696-5FD7-4E8A-BE0F-55885EAFE26F}" srcOrd="0" destOrd="0" presId="urn:microsoft.com/office/officeart/2005/8/layout/lProcess1"/>
    <dgm:cxn modelId="{72D859FD-C4E8-4EB6-8339-361FDEF0B07F}" srcId="{4463F71B-5027-4356-B2A4-E40C8A16F785}" destId="{FC16D6C4-3BC1-47EB-A2E1-6B6897C11D84}" srcOrd="0" destOrd="0" parTransId="{FF0F8D5B-F0E3-4088-85A5-8169C80D90F5}" sibTransId="{AB1D26EF-0B1A-4EC3-9455-E075C5EFE5CB}"/>
    <dgm:cxn modelId="{D313A387-805D-4EF1-A7DC-BFA075DC5F8E}" srcId="{6B8ABDD0-6DA4-4746-9F90-ED2871377120}" destId="{8A7E2CED-786D-43C1-8EF1-875632C9EB61}" srcOrd="1" destOrd="0" parTransId="{C3F17E07-BA75-49F3-9C9C-D2BB687A42DC}" sibTransId="{2B2985DD-BEBB-4808-A91A-50CE4EBE044B}"/>
    <dgm:cxn modelId="{CC3B7970-71E3-4709-833A-608760B6C9E8}" type="presOf" srcId="{A9B8D30D-3A84-457E-973F-DECE453381E8}" destId="{5CA64A56-04AC-4595-9A89-C351321568D3}" srcOrd="0" destOrd="0" presId="urn:microsoft.com/office/officeart/2005/8/layout/lProcess1"/>
    <dgm:cxn modelId="{CE2A72D9-5FE3-41BE-A35D-A3B285656CD8}" srcId="{4463F71B-5027-4356-B2A4-E40C8A16F785}" destId="{2CD6B1F2-9AD1-4BD0-98D0-62CD7B38CAFF}" srcOrd="1" destOrd="0" parTransId="{3E868B44-3E50-40FE-BC55-5B0A3B3FA189}" sibTransId="{9E533BA8-1AE5-4DA4-B446-715E2DFE84DE}"/>
    <dgm:cxn modelId="{B4EC1A00-1E87-4520-985A-13B73AFA63D8}" type="presOf" srcId="{1F0391AA-D207-4F72-B474-7B474603BB51}" destId="{33B4F829-9233-41D5-8E1B-D5A95CF94FC9}" srcOrd="0" destOrd="0" presId="urn:microsoft.com/office/officeart/2005/8/layout/lProcess1"/>
    <dgm:cxn modelId="{D6EF0E52-9D5D-4EB9-9350-778387D10CE7}" type="presOf" srcId="{5AC18334-28BB-4011-9FBD-844C9C1211AF}" destId="{57FBFA50-93FC-4C67-B79A-C9959C7AA50C}" srcOrd="0" destOrd="0" presId="urn:microsoft.com/office/officeart/2005/8/layout/lProcess1"/>
    <dgm:cxn modelId="{3C6B42F5-0D38-4DAE-B6A6-6C17594A0C16}" type="presOf" srcId="{25A2474D-36C3-4ADE-9DC3-B5F9737A20D8}" destId="{746EA509-B62F-4E60-85BD-01E6ED78F51A}" srcOrd="0" destOrd="0" presId="urn:microsoft.com/office/officeart/2005/8/layout/lProcess1"/>
    <dgm:cxn modelId="{1CFBE58C-FFBB-4318-A3F2-99F32B6E06B5}" type="presOf" srcId="{CF6E05EB-C86B-42B5-980A-C436A9011ED2}" destId="{77A69B06-4678-4BCD-89DC-E4DB56A76B1B}" srcOrd="0" destOrd="0" presId="urn:microsoft.com/office/officeart/2005/8/layout/lProcess1"/>
    <dgm:cxn modelId="{AC074E14-FB7A-400C-94EA-84E5592B6440}" srcId="{2CD6B1F2-9AD1-4BD0-98D0-62CD7B38CAFF}" destId="{CF6E05EB-C86B-42B5-980A-C436A9011ED2}" srcOrd="0" destOrd="0" parTransId="{BDA3678F-459F-41A7-9341-14C149046806}" sibTransId="{40DC4691-E092-40EF-B9FC-E6F6F77D9848}"/>
    <dgm:cxn modelId="{E1A1EECD-5461-482F-8974-A521A818634D}" type="presOf" srcId="{FC16D6C4-3BC1-47EB-A2E1-6B6897C11D84}" destId="{AB4C71FD-8B2B-4B5D-94DE-B906D76158D8}" srcOrd="0" destOrd="0" presId="urn:microsoft.com/office/officeart/2005/8/layout/lProcess1"/>
    <dgm:cxn modelId="{CED5CEE6-92C9-4CD6-BC43-383104B2CF20}" type="presOf" srcId="{8A7E2CED-786D-43C1-8EF1-875632C9EB61}" destId="{BAEBF570-E536-44EF-96B6-8207FB308C9A}" srcOrd="0" destOrd="0" presId="urn:microsoft.com/office/officeart/2005/8/layout/lProcess1"/>
    <dgm:cxn modelId="{8D989F9B-05AF-4D61-BAC1-EF1293111C36}" type="presParOf" srcId="{4CF7639E-2437-4BE5-ABCB-464020C98CE1}" destId="{BC099EF6-5AA7-4861-9958-6F4DC4F1EBE0}" srcOrd="0" destOrd="0" presId="urn:microsoft.com/office/officeart/2005/8/layout/lProcess1"/>
    <dgm:cxn modelId="{EEB6CCCD-E877-44E7-B028-49CF71548807}" type="presParOf" srcId="{BC099EF6-5AA7-4861-9958-6F4DC4F1EBE0}" destId="{AB4C71FD-8B2B-4B5D-94DE-B906D76158D8}" srcOrd="0" destOrd="0" presId="urn:microsoft.com/office/officeart/2005/8/layout/lProcess1"/>
    <dgm:cxn modelId="{78A2E89E-5B14-46F5-8CAD-F6C4F5404E45}" type="presParOf" srcId="{BC099EF6-5AA7-4861-9958-6F4DC4F1EBE0}" destId="{5CA64A56-04AC-4595-9A89-C351321568D3}" srcOrd="1" destOrd="0" presId="urn:microsoft.com/office/officeart/2005/8/layout/lProcess1"/>
    <dgm:cxn modelId="{7D6C5363-D50C-4D55-8BB8-B05A3FE06FFD}" type="presParOf" srcId="{BC099EF6-5AA7-4861-9958-6F4DC4F1EBE0}" destId="{931033D0-FC0D-4308-8F20-EDA9947C0A4C}" srcOrd="2" destOrd="0" presId="urn:microsoft.com/office/officeart/2005/8/layout/lProcess1"/>
    <dgm:cxn modelId="{0F19615C-4E00-48EF-95BF-11AA970C44B6}" type="presParOf" srcId="{BC099EF6-5AA7-4861-9958-6F4DC4F1EBE0}" destId="{33B4F829-9233-41D5-8E1B-D5A95CF94FC9}" srcOrd="3" destOrd="0" presId="urn:microsoft.com/office/officeart/2005/8/layout/lProcess1"/>
    <dgm:cxn modelId="{8A87C4D4-F77E-46D0-9FB2-39E161C071BC}" type="presParOf" srcId="{BC099EF6-5AA7-4861-9958-6F4DC4F1EBE0}" destId="{44510399-9DED-435A-AD04-A7F824156FD2}" srcOrd="4" destOrd="0" presId="urn:microsoft.com/office/officeart/2005/8/layout/lProcess1"/>
    <dgm:cxn modelId="{7D7ACAE1-EC83-4C11-B1C8-772D7DC839B0}" type="presParOf" srcId="{4CF7639E-2437-4BE5-ABCB-464020C98CE1}" destId="{7D2C9798-A758-407B-A0DC-28E075D65CE6}" srcOrd="1" destOrd="0" presId="urn:microsoft.com/office/officeart/2005/8/layout/lProcess1"/>
    <dgm:cxn modelId="{CA4F719D-820A-45A2-9985-0E3ECD31C5CA}" type="presParOf" srcId="{4CF7639E-2437-4BE5-ABCB-464020C98CE1}" destId="{EBAB4446-91ED-4A4F-A97B-83ACA00D2807}" srcOrd="2" destOrd="0" presId="urn:microsoft.com/office/officeart/2005/8/layout/lProcess1"/>
    <dgm:cxn modelId="{69C7C3B4-2B92-43B8-A9E5-0D3695BD0F31}" type="presParOf" srcId="{EBAB4446-91ED-4A4F-A97B-83ACA00D2807}" destId="{F19006E6-6745-4C2E-BCFF-E4C4F8A81C44}" srcOrd="0" destOrd="0" presId="urn:microsoft.com/office/officeart/2005/8/layout/lProcess1"/>
    <dgm:cxn modelId="{2102E3F8-0722-4330-84EF-C44D719BFFDF}" type="presParOf" srcId="{EBAB4446-91ED-4A4F-A97B-83ACA00D2807}" destId="{CBCE142D-F8F4-4739-8E1D-3842DAC6143D}" srcOrd="1" destOrd="0" presId="urn:microsoft.com/office/officeart/2005/8/layout/lProcess1"/>
    <dgm:cxn modelId="{0F0472BE-B440-4177-8AC8-B0D01D785642}" type="presParOf" srcId="{EBAB4446-91ED-4A4F-A97B-83ACA00D2807}" destId="{77A69B06-4678-4BCD-89DC-E4DB56A76B1B}" srcOrd="2" destOrd="0" presId="urn:microsoft.com/office/officeart/2005/8/layout/lProcess1"/>
    <dgm:cxn modelId="{CF842E9A-8D0A-4D31-BD11-BD06C3A80F79}" type="presParOf" srcId="{EBAB4446-91ED-4A4F-A97B-83ACA00D2807}" destId="{49A94CE1-BF49-4F3C-A80A-9CC0B1975028}" srcOrd="3" destOrd="0" presId="urn:microsoft.com/office/officeart/2005/8/layout/lProcess1"/>
    <dgm:cxn modelId="{5C9DF169-E450-45E4-BB49-06533F7F3251}" type="presParOf" srcId="{EBAB4446-91ED-4A4F-A97B-83ACA00D2807}" destId="{763FEE7E-58FF-4D4D-9505-D1828CB56EE6}" srcOrd="4" destOrd="0" presId="urn:microsoft.com/office/officeart/2005/8/layout/lProcess1"/>
    <dgm:cxn modelId="{D7FAD02F-EA25-4F1B-BCA8-A3D55360DFF2}" type="presParOf" srcId="{EBAB4446-91ED-4A4F-A97B-83ACA00D2807}" destId="{7C578F67-0FB5-428A-898F-38F237090959}" srcOrd="5" destOrd="0" presId="urn:microsoft.com/office/officeart/2005/8/layout/lProcess1"/>
    <dgm:cxn modelId="{DB68A5DC-E96F-4947-BB32-9A3FFE5A1AFB}" type="presParOf" srcId="{EBAB4446-91ED-4A4F-A97B-83ACA00D2807}" destId="{746EA509-B62F-4E60-85BD-01E6ED78F51A}" srcOrd="6" destOrd="0" presId="urn:microsoft.com/office/officeart/2005/8/layout/lProcess1"/>
    <dgm:cxn modelId="{D9CE1CDA-B5E2-494F-94DE-6213C8F5C608}" type="presParOf" srcId="{4CF7639E-2437-4BE5-ABCB-464020C98CE1}" destId="{7D4FEEBF-7CCE-49C7-B95F-0017ADB6E320}" srcOrd="3" destOrd="0" presId="urn:microsoft.com/office/officeart/2005/8/layout/lProcess1"/>
    <dgm:cxn modelId="{E79B6F37-D718-464D-9AF9-C90E0EC37A66}" type="presParOf" srcId="{4CF7639E-2437-4BE5-ABCB-464020C98CE1}" destId="{5987B6B4-62A7-4864-98C9-78C4C8FF4E8D}" srcOrd="4" destOrd="0" presId="urn:microsoft.com/office/officeart/2005/8/layout/lProcess1"/>
    <dgm:cxn modelId="{88DF867D-D8EA-4660-A127-8FC3164BA026}" type="presParOf" srcId="{5987B6B4-62A7-4864-98C9-78C4C8FF4E8D}" destId="{92D05CA8-48EE-414E-8242-D2EC5E7E9285}" srcOrd="0" destOrd="0" presId="urn:microsoft.com/office/officeart/2005/8/layout/lProcess1"/>
    <dgm:cxn modelId="{EC9CABAA-CAC8-456F-B6F0-AE2D20140950}" type="presParOf" srcId="{5987B6B4-62A7-4864-98C9-78C4C8FF4E8D}" destId="{4ED0A696-5FD7-4E8A-BE0F-55885EAFE26F}" srcOrd="1" destOrd="0" presId="urn:microsoft.com/office/officeart/2005/8/layout/lProcess1"/>
    <dgm:cxn modelId="{80C23232-B3B5-446D-A8A9-93748D6008AF}" type="presParOf" srcId="{5987B6B4-62A7-4864-98C9-78C4C8FF4E8D}" destId="{1F8AC6F4-FB94-4323-A906-BEE03C3F9687}" srcOrd="2" destOrd="0" presId="urn:microsoft.com/office/officeart/2005/8/layout/lProcess1"/>
    <dgm:cxn modelId="{D50EA8AC-49A3-4FBE-BCB0-1B2E68311EAB}" type="presParOf" srcId="{5987B6B4-62A7-4864-98C9-78C4C8FF4E8D}" destId="{B43950B2-78FB-4E7F-B5A2-76FFE328B446}" srcOrd="3" destOrd="0" presId="urn:microsoft.com/office/officeart/2005/8/layout/lProcess1"/>
    <dgm:cxn modelId="{EF9CBA0F-1DE6-4DF1-8184-8985334F15C3}" type="presParOf" srcId="{5987B6B4-62A7-4864-98C9-78C4C8FF4E8D}" destId="{BAEBF570-E536-44EF-96B6-8207FB308C9A}" srcOrd="4" destOrd="0" presId="urn:microsoft.com/office/officeart/2005/8/layout/lProcess1"/>
    <dgm:cxn modelId="{29024616-8438-48AE-A93C-3E89722EE9FC}" type="presParOf" srcId="{5987B6B4-62A7-4864-98C9-78C4C8FF4E8D}" destId="{776ED250-DCC6-47F2-BE26-4845DDE8DE63}" srcOrd="5" destOrd="0" presId="urn:microsoft.com/office/officeart/2005/8/layout/lProcess1"/>
    <dgm:cxn modelId="{D9C591E5-EE1D-4C5B-8CB1-A5F4CE7EE6B8}" type="presParOf" srcId="{5987B6B4-62A7-4864-98C9-78C4C8FF4E8D}" destId="{57FBFA50-93FC-4C67-B79A-C9959C7AA50C}" srcOrd="6" destOrd="0" presId="urn:microsoft.com/office/officeart/2005/8/layout/lProcess1"/>
    <dgm:cxn modelId="{B16F4EC2-D125-43CC-8D8C-931DD78EB3D4}" type="presParOf" srcId="{5987B6B4-62A7-4864-98C9-78C4C8FF4E8D}" destId="{981EC7AA-0D67-44AE-91A8-4431968C9AB1}" srcOrd="7" destOrd="0" presId="urn:microsoft.com/office/officeart/2005/8/layout/lProcess1"/>
    <dgm:cxn modelId="{F40C6FBF-7FE5-4CB6-A991-092AE2CCD75C}" type="presParOf" srcId="{5987B6B4-62A7-4864-98C9-78C4C8FF4E8D}" destId="{AD1920F9-2964-4082-94A3-2AE83B2F0975}"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A59BA-E2FD-49BD-AAFC-0EE188781E74}">
      <dsp:nvSpPr>
        <dsp:cNvPr id="0" name=""/>
        <dsp:cNvSpPr/>
      </dsp:nvSpPr>
      <dsp:spPr>
        <a:xfrm>
          <a:off x="3132246" y="0"/>
          <a:ext cx="4698369" cy="1440159"/>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smtClean="0"/>
            <a:t>The role of decoration and colour in Iron Age societies remains to be investigated.</a:t>
          </a:r>
          <a:endParaRPr lang="en-GB" sz="1400" b="0" kern="1200" dirty="0"/>
        </a:p>
        <a:p>
          <a:pPr marL="114300" lvl="1" indent="-114300" algn="l" defTabSz="622300">
            <a:lnSpc>
              <a:spcPct val="90000"/>
            </a:lnSpc>
            <a:spcBef>
              <a:spcPct val="0"/>
            </a:spcBef>
            <a:spcAft>
              <a:spcPct val="15000"/>
            </a:spcAft>
            <a:buChar char="••"/>
          </a:pPr>
          <a:r>
            <a:rPr lang="en-GB" sz="1400" b="0" i="0" kern="1200" dirty="0" smtClean="0"/>
            <a:t>Can any trends over time be identified  in either the shape and layout or construction of dwelling structures?</a:t>
          </a:r>
          <a:endParaRPr lang="en-GB" sz="1400" b="0" kern="1200" dirty="0"/>
        </a:p>
      </dsp:txBody>
      <dsp:txXfrm>
        <a:off x="3132246" y="180020"/>
        <a:ext cx="4158309" cy="1080119"/>
      </dsp:txXfrm>
    </dsp:sp>
    <dsp:sp modelId="{67C2BA23-9917-4CCF-A3D9-64CAA564F633}">
      <dsp:nvSpPr>
        <dsp:cNvPr id="0" name=""/>
        <dsp:cNvSpPr/>
      </dsp:nvSpPr>
      <dsp:spPr>
        <a:xfrm>
          <a:off x="0" y="0"/>
          <a:ext cx="3132246" cy="144015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GB" sz="3700" kern="1200" dirty="0" smtClean="0"/>
            <a:t>Dissertations</a:t>
          </a:r>
        </a:p>
      </dsp:txBody>
      <dsp:txXfrm>
        <a:off x="70303" y="70303"/>
        <a:ext cx="2991640" cy="1299553"/>
      </dsp:txXfrm>
    </dsp:sp>
    <dsp:sp modelId="{FF804409-17D9-4207-BE8E-5210B400E8AD}">
      <dsp:nvSpPr>
        <dsp:cNvPr id="0" name=""/>
        <dsp:cNvSpPr/>
      </dsp:nvSpPr>
      <dsp:spPr>
        <a:xfrm>
          <a:off x="3132246" y="1584176"/>
          <a:ext cx="4698369" cy="1440159"/>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smtClean="0"/>
            <a:t>Investigate the material and technological aspects of Scottish industries, such as glass, paints/varnishes and other materials used in building and decorating, on a diachronic basis from their earliest manifestations to the early twentieth century.</a:t>
          </a:r>
          <a:endParaRPr lang="en-GB" sz="1400" kern="1200" dirty="0"/>
        </a:p>
      </dsp:txBody>
      <dsp:txXfrm>
        <a:off x="3132246" y="1764196"/>
        <a:ext cx="4158309" cy="1080119"/>
      </dsp:txXfrm>
    </dsp:sp>
    <dsp:sp modelId="{F4234A94-9C9C-4129-98D4-D0E3D5C7053E}">
      <dsp:nvSpPr>
        <dsp:cNvPr id="0" name=""/>
        <dsp:cNvSpPr/>
      </dsp:nvSpPr>
      <dsp:spPr>
        <a:xfrm>
          <a:off x="0" y="1584176"/>
          <a:ext cx="3132246" cy="144015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GB" sz="3700" kern="1200" dirty="0" err="1" smtClean="0"/>
            <a:t>Phd</a:t>
          </a:r>
          <a:r>
            <a:rPr lang="en-GB" sz="3700" kern="1200" dirty="0" smtClean="0"/>
            <a:t> Thesis</a:t>
          </a:r>
        </a:p>
      </dsp:txBody>
      <dsp:txXfrm>
        <a:off x="70303" y="1654479"/>
        <a:ext cx="2991640" cy="1299553"/>
      </dsp:txXfrm>
    </dsp:sp>
    <dsp:sp modelId="{C4E518F0-5AAC-4978-812F-B085EF291263}">
      <dsp:nvSpPr>
        <dsp:cNvPr id="0" name=""/>
        <dsp:cNvSpPr/>
      </dsp:nvSpPr>
      <dsp:spPr>
        <a:xfrm>
          <a:off x="3132246" y="3168352"/>
          <a:ext cx="4698369" cy="1440159"/>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b="0" i="0" kern="1200" smtClean="0"/>
            <a:t>A major study linking new work in palaeoclimatology and archaeology is of immediate importance and Scotland currently provides one of the strongest data sets for such work.</a:t>
          </a:r>
          <a:endParaRPr lang="en-GB" sz="1400" kern="1200"/>
        </a:p>
      </dsp:txBody>
      <dsp:txXfrm>
        <a:off x="3132246" y="3348372"/>
        <a:ext cx="4158309" cy="1080119"/>
      </dsp:txXfrm>
    </dsp:sp>
    <dsp:sp modelId="{D4C9A16C-1BA2-411F-BD51-239CC0FE0846}">
      <dsp:nvSpPr>
        <dsp:cNvPr id="0" name=""/>
        <dsp:cNvSpPr/>
      </dsp:nvSpPr>
      <dsp:spPr>
        <a:xfrm>
          <a:off x="0" y="3168352"/>
          <a:ext cx="3132246" cy="14401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en-GB" sz="3700" kern="1200" smtClean="0"/>
            <a:t>Collaborative Studies</a:t>
          </a:r>
          <a:endParaRPr lang="en-GB" sz="3700" kern="1200" dirty="0" smtClean="0"/>
        </a:p>
      </dsp:txBody>
      <dsp:txXfrm>
        <a:off x="70303" y="3238655"/>
        <a:ext cx="2991640" cy="1299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557EB-A71C-4E02-9A8A-A1F7E6B5B31B}">
      <dsp:nvSpPr>
        <dsp:cNvPr id="0" name=""/>
        <dsp:cNvSpPr/>
      </dsp:nvSpPr>
      <dsp:spPr>
        <a:xfrm>
          <a:off x="0" y="309208"/>
          <a:ext cx="4248472" cy="16065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9729" tIns="312420" rIns="329729"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smtClean="0"/>
            <a:t>Desk Based Assessments</a:t>
          </a:r>
          <a:endParaRPr lang="en-GB" sz="1500" kern="1200" dirty="0"/>
        </a:p>
        <a:p>
          <a:pPr marL="114300" lvl="1" indent="-114300" algn="l" defTabSz="666750">
            <a:lnSpc>
              <a:spcPct val="90000"/>
            </a:lnSpc>
            <a:spcBef>
              <a:spcPct val="0"/>
            </a:spcBef>
            <a:spcAft>
              <a:spcPct val="15000"/>
            </a:spcAft>
            <a:buChar char="••"/>
          </a:pPr>
          <a:r>
            <a:rPr lang="en-GB" sz="1500" kern="1200" dirty="0" smtClean="0"/>
            <a:t>Site Evaluation</a:t>
          </a:r>
          <a:endParaRPr lang="en-GB" sz="1500" kern="1200" dirty="0"/>
        </a:p>
        <a:p>
          <a:pPr marL="114300" lvl="1" indent="-114300" algn="l" defTabSz="666750">
            <a:lnSpc>
              <a:spcPct val="90000"/>
            </a:lnSpc>
            <a:spcBef>
              <a:spcPct val="0"/>
            </a:spcBef>
            <a:spcAft>
              <a:spcPct val="15000"/>
            </a:spcAft>
            <a:buChar char="••"/>
          </a:pPr>
          <a:r>
            <a:rPr lang="en-GB" sz="1500" kern="1200" dirty="0" smtClean="0"/>
            <a:t>Watching Briefs</a:t>
          </a:r>
          <a:endParaRPr lang="en-GB" sz="1500" kern="1200" dirty="0"/>
        </a:p>
        <a:p>
          <a:pPr marL="114300" lvl="1" indent="-114300" algn="l" defTabSz="666750">
            <a:lnSpc>
              <a:spcPct val="90000"/>
            </a:lnSpc>
            <a:spcBef>
              <a:spcPct val="0"/>
            </a:spcBef>
            <a:spcAft>
              <a:spcPct val="15000"/>
            </a:spcAft>
            <a:buChar char="••"/>
          </a:pPr>
          <a:r>
            <a:rPr lang="en-GB" sz="1500" kern="1200" dirty="0" smtClean="0"/>
            <a:t>Environmental Impact Assessments</a:t>
          </a:r>
          <a:endParaRPr lang="en-GB" sz="1500" kern="1200" dirty="0"/>
        </a:p>
        <a:p>
          <a:pPr marL="114300" lvl="1" indent="-114300" algn="l" defTabSz="666750">
            <a:lnSpc>
              <a:spcPct val="90000"/>
            </a:lnSpc>
            <a:spcBef>
              <a:spcPct val="0"/>
            </a:spcBef>
            <a:spcAft>
              <a:spcPct val="15000"/>
            </a:spcAft>
            <a:buChar char="••"/>
          </a:pPr>
          <a:r>
            <a:rPr lang="en-GB" sz="1500" kern="1200" dirty="0" smtClean="0"/>
            <a:t>Post Excavation Research Designs</a:t>
          </a:r>
          <a:endParaRPr lang="en-GB" sz="1500" kern="1200" dirty="0"/>
        </a:p>
      </dsp:txBody>
      <dsp:txXfrm>
        <a:off x="0" y="309208"/>
        <a:ext cx="4248472" cy="1606500"/>
      </dsp:txXfrm>
    </dsp:sp>
    <dsp:sp modelId="{FB9693F5-DD96-4B81-B9F7-A063099D2D0C}">
      <dsp:nvSpPr>
        <dsp:cNvPr id="0" name=""/>
        <dsp:cNvSpPr/>
      </dsp:nvSpPr>
      <dsp:spPr>
        <a:xfrm>
          <a:off x="212423" y="87808"/>
          <a:ext cx="2973930" cy="4428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407" tIns="0" rIns="112407" bIns="0" numCol="1" spcCol="1270" anchor="ctr" anchorCtr="0">
          <a:noAutofit/>
        </a:bodyPr>
        <a:lstStyle/>
        <a:p>
          <a:pPr lvl="0" algn="l" defTabSz="666750">
            <a:lnSpc>
              <a:spcPct val="90000"/>
            </a:lnSpc>
            <a:spcBef>
              <a:spcPct val="0"/>
            </a:spcBef>
            <a:spcAft>
              <a:spcPct val="35000"/>
            </a:spcAft>
          </a:pPr>
          <a:r>
            <a:rPr lang="en-GB" sz="1500" kern="1200" dirty="0" smtClean="0"/>
            <a:t>Commercial</a:t>
          </a:r>
          <a:endParaRPr lang="en-GB" sz="1500" kern="1200" dirty="0"/>
        </a:p>
      </dsp:txBody>
      <dsp:txXfrm>
        <a:off x="234039" y="109424"/>
        <a:ext cx="2930698" cy="399568"/>
      </dsp:txXfrm>
    </dsp:sp>
    <dsp:sp modelId="{0B26B1B7-378C-4663-AF11-D1CA5C42B8D2}">
      <dsp:nvSpPr>
        <dsp:cNvPr id="0" name=""/>
        <dsp:cNvSpPr/>
      </dsp:nvSpPr>
      <dsp:spPr>
        <a:xfrm>
          <a:off x="0" y="2218109"/>
          <a:ext cx="4248472" cy="11340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9729" tIns="312420" rIns="329729"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smtClean="0"/>
            <a:t>Lecturers</a:t>
          </a:r>
          <a:endParaRPr lang="en-GB" sz="1500" kern="1200" dirty="0"/>
        </a:p>
        <a:p>
          <a:pPr marL="114300" lvl="1" indent="-114300" algn="l" defTabSz="666750">
            <a:lnSpc>
              <a:spcPct val="90000"/>
            </a:lnSpc>
            <a:spcBef>
              <a:spcPct val="0"/>
            </a:spcBef>
            <a:spcAft>
              <a:spcPct val="15000"/>
            </a:spcAft>
            <a:buChar char="••"/>
          </a:pPr>
          <a:r>
            <a:rPr lang="en-GB" sz="1500" kern="1200" dirty="0" smtClean="0"/>
            <a:t>Students</a:t>
          </a:r>
          <a:endParaRPr lang="en-GB" sz="1500" kern="1200" dirty="0"/>
        </a:p>
        <a:p>
          <a:pPr marL="114300" lvl="1" indent="-114300" algn="l" defTabSz="666750">
            <a:lnSpc>
              <a:spcPct val="90000"/>
            </a:lnSpc>
            <a:spcBef>
              <a:spcPct val="0"/>
            </a:spcBef>
            <a:spcAft>
              <a:spcPct val="15000"/>
            </a:spcAft>
            <a:buChar char="••"/>
          </a:pPr>
          <a:r>
            <a:rPr lang="en-GB" sz="1500" kern="1200" dirty="0" smtClean="0"/>
            <a:t>Researchers</a:t>
          </a:r>
          <a:endParaRPr lang="en-GB" sz="1500" kern="1200" dirty="0"/>
        </a:p>
      </dsp:txBody>
      <dsp:txXfrm>
        <a:off x="0" y="2218109"/>
        <a:ext cx="4248472" cy="1134000"/>
      </dsp:txXfrm>
    </dsp:sp>
    <dsp:sp modelId="{5ADB129E-FD64-48F9-979E-CF2831F78C56}">
      <dsp:nvSpPr>
        <dsp:cNvPr id="0" name=""/>
        <dsp:cNvSpPr/>
      </dsp:nvSpPr>
      <dsp:spPr>
        <a:xfrm>
          <a:off x="212423" y="1996709"/>
          <a:ext cx="2973930" cy="4428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407" tIns="0" rIns="112407" bIns="0" numCol="1" spcCol="1270" anchor="ctr" anchorCtr="0">
          <a:noAutofit/>
        </a:bodyPr>
        <a:lstStyle/>
        <a:p>
          <a:pPr lvl="0" algn="l" defTabSz="666750">
            <a:lnSpc>
              <a:spcPct val="90000"/>
            </a:lnSpc>
            <a:spcBef>
              <a:spcPct val="0"/>
            </a:spcBef>
            <a:spcAft>
              <a:spcPct val="35000"/>
            </a:spcAft>
          </a:pPr>
          <a:r>
            <a:rPr lang="en-GB" sz="1500" kern="1200" dirty="0" smtClean="0"/>
            <a:t>Academic</a:t>
          </a:r>
          <a:endParaRPr lang="en-GB" sz="1500" kern="1200" dirty="0"/>
        </a:p>
      </dsp:txBody>
      <dsp:txXfrm>
        <a:off x="234039" y="2018325"/>
        <a:ext cx="2930698" cy="399568"/>
      </dsp:txXfrm>
    </dsp:sp>
    <dsp:sp modelId="{910C2F8E-4904-46B8-9C90-69B9A01F1B2E}">
      <dsp:nvSpPr>
        <dsp:cNvPr id="0" name=""/>
        <dsp:cNvSpPr/>
      </dsp:nvSpPr>
      <dsp:spPr>
        <a:xfrm>
          <a:off x="0" y="3654509"/>
          <a:ext cx="4248472" cy="13702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9729" tIns="312420" rIns="329729"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smtClean="0"/>
            <a:t>National Trust</a:t>
          </a:r>
          <a:endParaRPr lang="en-GB" sz="1500" kern="1200" dirty="0"/>
        </a:p>
        <a:p>
          <a:pPr marL="114300" lvl="1" indent="-114300" algn="l" defTabSz="666750">
            <a:lnSpc>
              <a:spcPct val="90000"/>
            </a:lnSpc>
            <a:spcBef>
              <a:spcPct val="0"/>
            </a:spcBef>
            <a:spcAft>
              <a:spcPct val="15000"/>
            </a:spcAft>
            <a:buChar char="••"/>
          </a:pPr>
          <a:r>
            <a:rPr lang="en-GB" sz="1500" kern="1200" dirty="0" smtClean="0"/>
            <a:t>Forestry Commission</a:t>
          </a:r>
          <a:endParaRPr lang="en-GB" sz="1500" kern="1200" dirty="0"/>
        </a:p>
        <a:p>
          <a:pPr marL="114300" lvl="1" indent="-114300" algn="l" defTabSz="666750">
            <a:lnSpc>
              <a:spcPct val="90000"/>
            </a:lnSpc>
            <a:spcBef>
              <a:spcPct val="0"/>
            </a:spcBef>
            <a:spcAft>
              <a:spcPct val="15000"/>
            </a:spcAft>
            <a:buChar char="••"/>
          </a:pPr>
          <a:r>
            <a:rPr lang="en-GB" sz="1500" kern="1200" dirty="0" smtClean="0"/>
            <a:t>Historic Environment Scotland</a:t>
          </a:r>
          <a:endParaRPr lang="en-GB" sz="1500" kern="1200" dirty="0"/>
        </a:p>
        <a:p>
          <a:pPr marL="114300" lvl="1" indent="-114300" algn="l" defTabSz="666750">
            <a:lnSpc>
              <a:spcPct val="90000"/>
            </a:lnSpc>
            <a:spcBef>
              <a:spcPct val="0"/>
            </a:spcBef>
            <a:spcAft>
              <a:spcPct val="15000"/>
            </a:spcAft>
            <a:buChar char="••"/>
          </a:pPr>
          <a:r>
            <a:rPr lang="en-GB" sz="1500" kern="1200" dirty="0" smtClean="0"/>
            <a:t>Community groups</a:t>
          </a:r>
          <a:endParaRPr lang="en-GB" sz="1500" kern="1200" dirty="0"/>
        </a:p>
      </dsp:txBody>
      <dsp:txXfrm>
        <a:off x="0" y="3654509"/>
        <a:ext cx="4248472" cy="1370250"/>
      </dsp:txXfrm>
    </dsp:sp>
    <dsp:sp modelId="{AA89C920-FF1A-488C-9D63-B2C50154807C}">
      <dsp:nvSpPr>
        <dsp:cNvPr id="0" name=""/>
        <dsp:cNvSpPr/>
      </dsp:nvSpPr>
      <dsp:spPr>
        <a:xfrm>
          <a:off x="212423" y="3433109"/>
          <a:ext cx="2973930" cy="44280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2407" tIns="0" rIns="112407" bIns="0" numCol="1" spcCol="1270" anchor="ctr" anchorCtr="0">
          <a:noAutofit/>
        </a:bodyPr>
        <a:lstStyle/>
        <a:p>
          <a:pPr lvl="0" algn="l" defTabSz="666750">
            <a:lnSpc>
              <a:spcPct val="90000"/>
            </a:lnSpc>
            <a:spcBef>
              <a:spcPct val="0"/>
            </a:spcBef>
            <a:spcAft>
              <a:spcPct val="35000"/>
            </a:spcAft>
          </a:pPr>
          <a:r>
            <a:rPr lang="en-GB" sz="1500" kern="1200" dirty="0" smtClean="0"/>
            <a:t>Others</a:t>
          </a:r>
          <a:endParaRPr lang="en-GB" sz="1500" kern="1200" dirty="0"/>
        </a:p>
      </dsp:txBody>
      <dsp:txXfrm>
        <a:off x="234039" y="3454725"/>
        <a:ext cx="293069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62107-7DBE-41AB-9B56-F68E56192378}">
      <dsp:nvSpPr>
        <dsp:cNvPr id="0" name=""/>
        <dsp:cNvSpPr/>
      </dsp:nvSpPr>
      <dsp:spPr>
        <a:xfrm>
          <a:off x="4713" y="958"/>
          <a:ext cx="8220172" cy="141215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GB" sz="6100" kern="1200" dirty="0" smtClean="0"/>
            <a:t>ScARF</a:t>
          </a:r>
          <a:endParaRPr lang="en-GB" sz="6100" kern="1200" dirty="0"/>
        </a:p>
      </dsp:txBody>
      <dsp:txXfrm>
        <a:off x="46074" y="42319"/>
        <a:ext cx="8137450" cy="1329431"/>
      </dsp:txXfrm>
    </dsp:sp>
    <dsp:sp modelId="{3DBA2EC2-71D3-4881-A0D9-AB3AB0898C1B}">
      <dsp:nvSpPr>
        <dsp:cNvPr id="0" name=""/>
        <dsp:cNvSpPr/>
      </dsp:nvSpPr>
      <dsp:spPr>
        <a:xfrm>
          <a:off x="4713" y="1556904"/>
          <a:ext cx="4826925" cy="141215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Regional framework</a:t>
          </a:r>
          <a:endParaRPr lang="en-GB" sz="2300" kern="1200" dirty="0"/>
        </a:p>
      </dsp:txBody>
      <dsp:txXfrm>
        <a:off x="46074" y="1598265"/>
        <a:ext cx="4744203" cy="1329431"/>
      </dsp:txXfrm>
    </dsp:sp>
    <dsp:sp modelId="{59B85127-0E44-4F9B-A208-4142F785EAD4}">
      <dsp:nvSpPr>
        <dsp:cNvPr id="0" name=""/>
        <dsp:cNvSpPr/>
      </dsp:nvSpPr>
      <dsp:spPr>
        <a:xfrm>
          <a:off x="4713" y="3112851"/>
          <a:ext cx="1565150" cy="14121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Local framework</a:t>
          </a:r>
          <a:endParaRPr lang="en-GB" sz="2300" kern="1200" dirty="0"/>
        </a:p>
      </dsp:txBody>
      <dsp:txXfrm>
        <a:off x="46074" y="3154212"/>
        <a:ext cx="1482428" cy="1329431"/>
      </dsp:txXfrm>
    </dsp:sp>
    <dsp:sp modelId="{84FFDA02-7C12-4C9A-801B-4EFB01A3EFA3}">
      <dsp:nvSpPr>
        <dsp:cNvPr id="0" name=""/>
        <dsp:cNvSpPr/>
      </dsp:nvSpPr>
      <dsp:spPr>
        <a:xfrm>
          <a:off x="1635600" y="3112851"/>
          <a:ext cx="1565150" cy="14121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Local framework</a:t>
          </a:r>
          <a:endParaRPr lang="en-GB" sz="2300" kern="1200" dirty="0"/>
        </a:p>
      </dsp:txBody>
      <dsp:txXfrm>
        <a:off x="1676961" y="3154212"/>
        <a:ext cx="1482428" cy="1329431"/>
      </dsp:txXfrm>
    </dsp:sp>
    <dsp:sp modelId="{34D20C52-1DCB-4952-ACDF-080CE3D6504C}">
      <dsp:nvSpPr>
        <dsp:cNvPr id="0" name=""/>
        <dsp:cNvSpPr/>
      </dsp:nvSpPr>
      <dsp:spPr>
        <a:xfrm>
          <a:off x="3266488" y="3112851"/>
          <a:ext cx="1565150" cy="14121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Local framework</a:t>
          </a:r>
          <a:endParaRPr lang="en-GB" sz="2300" kern="1200" dirty="0"/>
        </a:p>
      </dsp:txBody>
      <dsp:txXfrm>
        <a:off x="3307849" y="3154212"/>
        <a:ext cx="1482428" cy="1329431"/>
      </dsp:txXfrm>
    </dsp:sp>
    <dsp:sp modelId="{1ADB0E83-1D38-44AB-8902-026FF21EAA5A}">
      <dsp:nvSpPr>
        <dsp:cNvPr id="0" name=""/>
        <dsp:cNvSpPr/>
      </dsp:nvSpPr>
      <dsp:spPr>
        <a:xfrm>
          <a:off x="4963111" y="1556904"/>
          <a:ext cx="1565150" cy="141215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Regional framework</a:t>
          </a:r>
          <a:endParaRPr lang="en-GB" sz="2300" kern="1200" dirty="0"/>
        </a:p>
      </dsp:txBody>
      <dsp:txXfrm>
        <a:off x="5004472" y="1598265"/>
        <a:ext cx="1482428" cy="1329431"/>
      </dsp:txXfrm>
    </dsp:sp>
    <dsp:sp modelId="{E98E0DBB-66DB-4574-A6B2-7E631106ACC6}">
      <dsp:nvSpPr>
        <dsp:cNvPr id="0" name=""/>
        <dsp:cNvSpPr/>
      </dsp:nvSpPr>
      <dsp:spPr>
        <a:xfrm>
          <a:off x="4963111" y="3112851"/>
          <a:ext cx="1565150" cy="14121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smtClean="0"/>
            <a:t>Local framework</a:t>
          </a:r>
          <a:endParaRPr lang="en-GB" sz="2300" kern="1200" dirty="0"/>
        </a:p>
      </dsp:txBody>
      <dsp:txXfrm>
        <a:off x="5004472" y="3154212"/>
        <a:ext cx="1482428" cy="1329431"/>
      </dsp:txXfrm>
    </dsp:sp>
    <dsp:sp modelId="{3A0E1A93-624C-4B28-B11A-805D26EC4847}">
      <dsp:nvSpPr>
        <dsp:cNvPr id="0" name=""/>
        <dsp:cNvSpPr/>
      </dsp:nvSpPr>
      <dsp:spPr>
        <a:xfrm>
          <a:off x="6659735" y="1556904"/>
          <a:ext cx="1565150" cy="141215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kern="1200" dirty="0" smtClean="0"/>
            <a:t>Regional framework</a:t>
          </a:r>
          <a:endParaRPr lang="en-GB" sz="2300" kern="1200" dirty="0"/>
        </a:p>
      </dsp:txBody>
      <dsp:txXfrm>
        <a:off x="6701096" y="1598265"/>
        <a:ext cx="1482428" cy="1329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C71FD-8B2B-4B5D-94DE-B906D76158D8}">
      <dsp:nvSpPr>
        <dsp:cNvPr id="0" name=""/>
        <dsp:cNvSpPr/>
      </dsp:nvSpPr>
      <dsp:spPr>
        <a:xfrm>
          <a:off x="4836" y="258121"/>
          <a:ext cx="2506075" cy="626518"/>
        </a:xfrm>
        <a:prstGeom prst="roundRect">
          <a:avLst>
            <a:gd name="adj" fmla="val 10000"/>
          </a:avLst>
        </a:prstGeom>
        <a:solidFill>
          <a:schemeClr val="accent2"/>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GB" sz="1900" kern="1200" dirty="0" smtClean="0">
              <a:solidFill>
                <a:schemeClr val="bg1"/>
              </a:solidFill>
            </a:rPr>
            <a:t>2016</a:t>
          </a:r>
          <a:endParaRPr lang="en-GB" sz="1900" kern="1200" dirty="0">
            <a:solidFill>
              <a:schemeClr val="bg1"/>
            </a:solidFill>
          </a:endParaRPr>
        </a:p>
      </dsp:txBody>
      <dsp:txXfrm>
        <a:off x="23186" y="276471"/>
        <a:ext cx="2469375" cy="589818"/>
      </dsp:txXfrm>
    </dsp:sp>
    <dsp:sp modelId="{5CA64A56-04AC-4595-9A89-C351321568D3}">
      <dsp:nvSpPr>
        <dsp:cNvPr id="0" name=""/>
        <dsp:cNvSpPr/>
      </dsp:nvSpPr>
      <dsp:spPr>
        <a:xfrm rot="5400000">
          <a:off x="1203053" y="9394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1033D0-FC0D-4308-8F20-EDA9947C0A4C}">
      <dsp:nvSpPr>
        <dsp:cNvPr id="0" name=""/>
        <dsp:cNvSpPr/>
      </dsp:nvSpPr>
      <dsp:spPr>
        <a:xfrm>
          <a:off x="4836" y="1103921"/>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RARFA meetings</a:t>
          </a:r>
        </a:p>
      </dsp:txBody>
      <dsp:txXfrm>
        <a:off x="23186" y="1122271"/>
        <a:ext cx="2469375" cy="589818"/>
      </dsp:txXfrm>
    </dsp:sp>
    <dsp:sp modelId="{33B4F829-9233-41D5-8E1B-D5A95CF94FC9}">
      <dsp:nvSpPr>
        <dsp:cNvPr id="0" name=""/>
        <dsp:cNvSpPr/>
      </dsp:nvSpPr>
      <dsp:spPr>
        <a:xfrm rot="5400000">
          <a:off x="1203053" y="17852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510399-9DED-435A-AD04-A7F824156FD2}">
      <dsp:nvSpPr>
        <dsp:cNvPr id="0" name=""/>
        <dsp:cNvSpPr/>
      </dsp:nvSpPr>
      <dsp:spPr>
        <a:xfrm>
          <a:off x="4836" y="1949722"/>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SESARF funding application</a:t>
          </a:r>
        </a:p>
      </dsp:txBody>
      <dsp:txXfrm>
        <a:off x="23186" y="1968072"/>
        <a:ext cx="2469375" cy="589818"/>
      </dsp:txXfrm>
    </dsp:sp>
    <dsp:sp modelId="{F19006E6-6745-4C2E-BCFF-E4C4F8A81C44}">
      <dsp:nvSpPr>
        <dsp:cNvPr id="0" name=""/>
        <dsp:cNvSpPr/>
      </dsp:nvSpPr>
      <dsp:spPr>
        <a:xfrm>
          <a:off x="2861762" y="258121"/>
          <a:ext cx="2506075" cy="626518"/>
        </a:xfrm>
        <a:prstGeom prst="roundRect">
          <a:avLst>
            <a:gd name="adj" fmla="val 10000"/>
          </a:avLst>
        </a:prstGeom>
        <a:solidFill>
          <a:schemeClr val="accent2"/>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GB" sz="1900" kern="1200" dirty="0" smtClean="0">
              <a:solidFill>
                <a:schemeClr val="bg1"/>
              </a:solidFill>
            </a:rPr>
            <a:t>2017</a:t>
          </a:r>
          <a:endParaRPr lang="en-GB" sz="1900" kern="1200" dirty="0">
            <a:solidFill>
              <a:schemeClr val="bg1"/>
            </a:solidFill>
          </a:endParaRPr>
        </a:p>
      </dsp:txBody>
      <dsp:txXfrm>
        <a:off x="2880112" y="276471"/>
        <a:ext cx="2469375" cy="589818"/>
      </dsp:txXfrm>
    </dsp:sp>
    <dsp:sp modelId="{CBCE142D-F8F4-4739-8E1D-3842DAC6143D}">
      <dsp:nvSpPr>
        <dsp:cNvPr id="0" name=""/>
        <dsp:cNvSpPr/>
      </dsp:nvSpPr>
      <dsp:spPr>
        <a:xfrm rot="5400000">
          <a:off x="4059979" y="9394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A69B06-4678-4BCD-89DC-E4DB56A76B1B}">
      <dsp:nvSpPr>
        <dsp:cNvPr id="0" name=""/>
        <dsp:cNvSpPr/>
      </dsp:nvSpPr>
      <dsp:spPr>
        <a:xfrm>
          <a:off x="2861762" y="1103921"/>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RARFA published online</a:t>
          </a:r>
          <a:endParaRPr lang="en-GB" sz="1600" kern="1200" dirty="0"/>
        </a:p>
      </dsp:txBody>
      <dsp:txXfrm>
        <a:off x="2880112" y="1122271"/>
        <a:ext cx="2469375" cy="589818"/>
      </dsp:txXfrm>
    </dsp:sp>
    <dsp:sp modelId="{49A94CE1-BF49-4F3C-A80A-9CC0B1975028}">
      <dsp:nvSpPr>
        <dsp:cNvPr id="0" name=""/>
        <dsp:cNvSpPr/>
      </dsp:nvSpPr>
      <dsp:spPr>
        <a:xfrm rot="5400000">
          <a:off x="4059979" y="17852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3FEE7E-58FF-4D4D-9505-D1828CB56EE6}">
      <dsp:nvSpPr>
        <dsp:cNvPr id="0" name=""/>
        <dsp:cNvSpPr/>
      </dsp:nvSpPr>
      <dsp:spPr>
        <a:xfrm>
          <a:off x="2861762" y="1949722"/>
          <a:ext cx="2506075" cy="626518"/>
        </a:xfrm>
        <a:prstGeom prst="roundRect">
          <a:avLst>
            <a:gd name="adj" fmla="val 10000"/>
          </a:avLst>
        </a:prstGeom>
        <a:solidFill>
          <a:schemeClr val="accent1">
            <a:lumMod val="20000"/>
            <a:lumOff val="8000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SESARF initial symposium</a:t>
          </a:r>
          <a:endParaRPr lang="en-GB" sz="1600" kern="1200" dirty="0"/>
        </a:p>
      </dsp:txBody>
      <dsp:txXfrm>
        <a:off x="2880112" y="1968072"/>
        <a:ext cx="2469375" cy="589818"/>
      </dsp:txXfrm>
    </dsp:sp>
    <dsp:sp modelId="{7C578F67-0FB5-428A-898F-38F237090959}">
      <dsp:nvSpPr>
        <dsp:cNvPr id="0" name=""/>
        <dsp:cNvSpPr/>
      </dsp:nvSpPr>
      <dsp:spPr>
        <a:xfrm rot="5400000">
          <a:off x="4059979" y="2631061"/>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6EA509-B62F-4E60-85BD-01E6ED78F51A}">
      <dsp:nvSpPr>
        <dsp:cNvPr id="0" name=""/>
        <dsp:cNvSpPr/>
      </dsp:nvSpPr>
      <dsp:spPr>
        <a:xfrm>
          <a:off x="2861762" y="2795522"/>
          <a:ext cx="2506075" cy="626518"/>
        </a:xfrm>
        <a:prstGeom prst="roundRect">
          <a:avLst>
            <a:gd name="adj" fmla="val 10000"/>
          </a:avLst>
        </a:prstGeom>
        <a:solidFill>
          <a:schemeClr val="accent1">
            <a:lumMod val="20000"/>
            <a:lumOff val="80000"/>
            <a:alpha val="9000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SESARF workshops with consultees and stakeholders</a:t>
          </a:r>
          <a:endParaRPr lang="en-GB" sz="1600" kern="1200" dirty="0"/>
        </a:p>
      </dsp:txBody>
      <dsp:txXfrm>
        <a:off x="2880112" y="2813872"/>
        <a:ext cx="2469375" cy="589818"/>
      </dsp:txXfrm>
    </dsp:sp>
    <dsp:sp modelId="{92D05CA8-48EE-414E-8242-D2EC5E7E9285}">
      <dsp:nvSpPr>
        <dsp:cNvPr id="0" name=""/>
        <dsp:cNvSpPr/>
      </dsp:nvSpPr>
      <dsp:spPr>
        <a:xfrm>
          <a:off x="5718688" y="258121"/>
          <a:ext cx="2506075" cy="626518"/>
        </a:xfrm>
        <a:prstGeom prst="roundRect">
          <a:avLst>
            <a:gd name="adj" fmla="val 10000"/>
          </a:avLst>
        </a:prstGeom>
        <a:solidFill>
          <a:schemeClr val="accent2"/>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GB" sz="1900" kern="1200" dirty="0" smtClean="0">
              <a:solidFill>
                <a:schemeClr val="bg1"/>
              </a:solidFill>
            </a:rPr>
            <a:t>Current funding ends March 2018</a:t>
          </a:r>
          <a:endParaRPr lang="en-GB" sz="1900" kern="1200" dirty="0">
            <a:solidFill>
              <a:schemeClr val="bg1"/>
            </a:solidFill>
          </a:endParaRPr>
        </a:p>
      </dsp:txBody>
      <dsp:txXfrm>
        <a:off x="5737038" y="276471"/>
        <a:ext cx="2469375" cy="589818"/>
      </dsp:txXfrm>
    </dsp:sp>
    <dsp:sp modelId="{4ED0A696-5FD7-4E8A-BE0F-55885EAFE26F}">
      <dsp:nvSpPr>
        <dsp:cNvPr id="0" name=""/>
        <dsp:cNvSpPr/>
      </dsp:nvSpPr>
      <dsp:spPr>
        <a:xfrm rot="5400000">
          <a:off x="6916905" y="9394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8AC6F4-FB94-4323-A906-BEE03C3F9687}">
      <dsp:nvSpPr>
        <dsp:cNvPr id="0" name=""/>
        <dsp:cNvSpPr/>
      </dsp:nvSpPr>
      <dsp:spPr>
        <a:xfrm>
          <a:off x="5718688" y="1103921"/>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Updated ScARF panel reports</a:t>
          </a:r>
          <a:endParaRPr lang="en-GB" sz="1600" kern="1200" dirty="0"/>
        </a:p>
      </dsp:txBody>
      <dsp:txXfrm>
        <a:off x="5737038" y="1122271"/>
        <a:ext cx="2469375" cy="589818"/>
      </dsp:txXfrm>
    </dsp:sp>
    <dsp:sp modelId="{B43950B2-78FB-4E7F-B5A2-76FFE328B446}">
      <dsp:nvSpPr>
        <dsp:cNvPr id="0" name=""/>
        <dsp:cNvSpPr/>
      </dsp:nvSpPr>
      <dsp:spPr>
        <a:xfrm rot="5400000">
          <a:off x="6916905" y="1785260"/>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EBF570-E536-44EF-96B6-8207FB308C9A}">
      <dsp:nvSpPr>
        <dsp:cNvPr id="0" name=""/>
        <dsp:cNvSpPr/>
      </dsp:nvSpPr>
      <dsp:spPr>
        <a:xfrm>
          <a:off x="5718688" y="1949722"/>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New thematic ScARF reports?</a:t>
          </a:r>
          <a:endParaRPr lang="en-GB" sz="1600" kern="1200" dirty="0"/>
        </a:p>
      </dsp:txBody>
      <dsp:txXfrm>
        <a:off x="5737038" y="1968072"/>
        <a:ext cx="2469375" cy="589818"/>
      </dsp:txXfrm>
    </dsp:sp>
    <dsp:sp modelId="{776ED250-DCC6-47F2-BE26-4845DDE8DE63}">
      <dsp:nvSpPr>
        <dsp:cNvPr id="0" name=""/>
        <dsp:cNvSpPr/>
      </dsp:nvSpPr>
      <dsp:spPr>
        <a:xfrm rot="5400000">
          <a:off x="6916905" y="2631061"/>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FBFA50-93FC-4C67-B79A-C9959C7AA50C}">
      <dsp:nvSpPr>
        <dsp:cNvPr id="0" name=""/>
        <dsp:cNvSpPr/>
      </dsp:nvSpPr>
      <dsp:spPr>
        <a:xfrm>
          <a:off x="5718688" y="2795522"/>
          <a:ext cx="2506075" cy="626518"/>
        </a:xfrm>
        <a:prstGeom prst="roundRect">
          <a:avLst>
            <a:gd name="adj" fmla="val 10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Museums project continues until March 2019</a:t>
          </a:r>
          <a:endParaRPr lang="en-GB" sz="1600" kern="1200" dirty="0"/>
        </a:p>
      </dsp:txBody>
      <dsp:txXfrm>
        <a:off x="5737038" y="2813872"/>
        <a:ext cx="2469375" cy="589818"/>
      </dsp:txXfrm>
    </dsp:sp>
    <dsp:sp modelId="{981EC7AA-0D67-44AE-91A8-4431968C9AB1}">
      <dsp:nvSpPr>
        <dsp:cNvPr id="0" name=""/>
        <dsp:cNvSpPr/>
      </dsp:nvSpPr>
      <dsp:spPr>
        <a:xfrm rot="5400000">
          <a:off x="6916905" y="3476861"/>
          <a:ext cx="109640" cy="10964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1920F9-2964-4082-94A3-2AE83B2F0975}">
      <dsp:nvSpPr>
        <dsp:cNvPr id="0" name=""/>
        <dsp:cNvSpPr/>
      </dsp:nvSpPr>
      <dsp:spPr>
        <a:xfrm>
          <a:off x="5718688" y="3641322"/>
          <a:ext cx="2506075" cy="626518"/>
        </a:xfrm>
        <a:prstGeom prst="roundRect">
          <a:avLst>
            <a:gd name="adj" fmla="val 10000"/>
          </a:avLst>
        </a:prstGeom>
        <a:solidFill>
          <a:schemeClr val="accent1">
            <a:lumMod val="20000"/>
            <a:lumOff val="80000"/>
            <a:alpha val="9000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Bid for funding to continue ScARF/SESARF until 2020</a:t>
          </a:r>
          <a:endParaRPr lang="en-GB" sz="1600" kern="1200" dirty="0"/>
        </a:p>
      </dsp:txBody>
      <dsp:txXfrm>
        <a:off x="5737038" y="3659672"/>
        <a:ext cx="2469375" cy="58981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37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4" y="1"/>
            <a:ext cx="2945659" cy="493712"/>
          </a:xfrm>
          <a:prstGeom prst="rect">
            <a:avLst/>
          </a:prstGeom>
        </p:spPr>
        <p:txBody>
          <a:bodyPr vert="horz" lIns="91440" tIns="45720" rIns="91440" bIns="45720" rtlCol="0"/>
          <a:lstStyle>
            <a:lvl1pPr algn="r">
              <a:defRPr sz="1200"/>
            </a:lvl1pPr>
          </a:lstStyle>
          <a:p>
            <a:fld id="{1072DB41-7EA9-43E9-8020-EA55394A9FCF}" type="datetimeFigureOut">
              <a:rPr lang="en-GB" smtClean="0"/>
              <a:pPr/>
              <a:t>28/11/2016</a:t>
            </a:fld>
            <a:endParaRPr lang="en-GB"/>
          </a:p>
        </p:txBody>
      </p:sp>
      <p:sp>
        <p:nvSpPr>
          <p:cNvPr id="4" name="Slide Image Placeholder 3"/>
          <p:cNvSpPr>
            <a:spLocks noGrp="1" noRot="1" noChangeAspect="1"/>
          </p:cNvSpPr>
          <p:nvPr>
            <p:ph type="sldImg" idx="2"/>
          </p:nvPr>
        </p:nvSpPr>
        <p:spPr>
          <a:xfrm>
            <a:off x="930275" y="739775"/>
            <a:ext cx="4937125"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690269"/>
            <a:ext cx="5438140" cy="44434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9378825"/>
            <a:ext cx="2945659" cy="49371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4" y="9378825"/>
            <a:ext cx="2945659" cy="493712"/>
          </a:xfrm>
          <a:prstGeom prst="rect">
            <a:avLst/>
          </a:prstGeom>
        </p:spPr>
        <p:txBody>
          <a:bodyPr vert="horz" lIns="91440" tIns="45720" rIns="91440" bIns="45720" rtlCol="0" anchor="b"/>
          <a:lstStyle>
            <a:lvl1pPr algn="r">
              <a:defRPr sz="1200"/>
            </a:lvl1pPr>
          </a:lstStyle>
          <a:p>
            <a:fld id="{AC85E92E-7519-408F-BA0F-956E62FB9957}" type="slidenum">
              <a:rPr lang="en-GB" smtClean="0"/>
              <a:pPr/>
              <a:t>‹#›</a:t>
            </a:fld>
            <a:endParaRPr lang="en-GB"/>
          </a:p>
        </p:txBody>
      </p:sp>
    </p:spTree>
    <p:extLst>
      <p:ext uri="{BB962C8B-B14F-4D97-AF65-F5344CB8AC3E}">
        <p14:creationId xmlns:p14="http://schemas.microsoft.com/office/powerpoint/2010/main" val="232445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rchaeologydataservice.ac.uk/archives/view/ps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archaeologydataservice.ac.uk/archives/view/sai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1</a:t>
            </a:fld>
            <a:endParaRPr lang="en-GB"/>
          </a:p>
        </p:txBody>
      </p:sp>
    </p:spTree>
    <p:extLst>
      <p:ext uri="{BB962C8B-B14F-4D97-AF65-F5344CB8AC3E}">
        <p14:creationId xmlns:p14="http://schemas.microsoft.com/office/powerpoint/2010/main" val="156481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15</a:t>
            </a:fld>
            <a:endParaRPr lang="en-GB"/>
          </a:p>
        </p:txBody>
      </p:sp>
    </p:spTree>
    <p:extLst>
      <p:ext uri="{BB962C8B-B14F-4D97-AF65-F5344CB8AC3E}">
        <p14:creationId xmlns:p14="http://schemas.microsoft.com/office/powerpoint/2010/main" val="3324621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16</a:t>
            </a:fld>
            <a:endParaRPr lang="en-GB"/>
          </a:p>
        </p:txBody>
      </p:sp>
    </p:spTree>
    <p:extLst>
      <p:ext uri="{BB962C8B-B14F-4D97-AF65-F5344CB8AC3E}">
        <p14:creationId xmlns:p14="http://schemas.microsoft.com/office/powerpoint/2010/main" val="332462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 particular interest</a:t>
            </a:r>
            <a:r>
              <a:rPr lang="en-GB" baseline="0" dirty="0" smtClean="0"/>
              <a:t> to folk here might be these figures from 2012. I haven’t been keeping track of the figures since 2015 – not sure how I would!</a:t>
            </a:r>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17</a:t>
            </a:fld>
            <a:endParaRPr lang="en-GB"/>
          </a:p>
        </p:txBody>
      </p:sp>
    </p:spTree>
    <p:extLst>
      <p:ext uri="{BB962C8B-B14F-4D97-AF65-F5344CB8AC3E}">
        <p14:creationId xmlns:p14="http://schemas.microsoft.com/office/powerpoint/2010/main" val="1136886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18</a:t>
            </a:fld>
            <a:endParaRPr lang="en-GB"/>
          </a:p>
        </p:txBody>
      </p:sp>
    </p:spTree>
    <p:extLst>
      <p:ext uri="{BB962C8B-B14F-4D97-AF65-F5344CB8AC3E}">
        <p14:creationId xmlns:p14="http://schemas.microsoft.com/office/powerpoint/2010/main" val="3324621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If successful this could form a useful model for other regional research frameworks, taking account of regional conditions that impact upon archaeological research and providing greater efficiencies in the propagation of archaeological research.  The value of SESARF is thus that it will create a shared baseline for understanding the resource and its archaeological research potential, both pure and applied.  SESARF can also help define research goals for the historic environment sector and thus help identify opportunities for collaboration, partnerships, knowledge exchange and synergies between researchers within the sector and with those in other sectors.</a:t>
            </a:r>
          </a:p>
          <a:p>
            <a:r>
              <a:rPr lang="en-GB" sz="1200" kern="1200" dirty="0" smtClean="0">
                <a:solidFill>
                  <a:schemeClr val="tx1"/>
                </a:solidFill>
                <a:effectLst/>
                <a:latin typeface="+mn-lt"/>
                <a:ea typeface="+mn-ea"/>
                <a:cs typeface="+mn-cs"/>
              </a:rPr>
              <a:t>The overall focus of SESARF will be archaeology, defined in broad terms as the historic environment and including built heritage and historic landscapes, archives and collections, intangible cultural heritage and bio-cultural heritage.  It will address the research needs and opportunities for all of these aspects of the historic environment.  Its chronological scope will span the Upper Palaeolithic to the 20th century.</a:t>
            </a:r>
          </a:p>
          <a:p>
            <a:r>
              <a:rPr lang="en-GB" sz="1200" kern="1200" dirty="0" smtClean="0">
                <a:solidFill>
                  <a:schemeClr val="tx1"/>
                </a:solidFill>
                <a:effectLst/>
                <a:latin typeface="+mn-lt"/>
                <a:ea typeface="+mn-ea"/>
                <a:cs typeface="+mn-cs"/>
              </a:rPr>
              <a:t>SESARF will address our curiosity about the historic environment and the historical communities, processes, events and materials from which it derives.  This is fed by academic knowledge, which is generated by ‘pure’ research.  </a:t>
            </a:r>
          </a:p>
          <a:p>
            <a:r>
              <a:rPr lang="en-GB" sz="1200" kern="1200" dirty="0" smtClean="0">
                <a:solidFill>
                  <a:schemeClr val="tx1"/>
                </a:solidFill>
                <a:effectLst/>
                <a:latin typeface="+mn-lt"/>
                <a:ea typeface="+mn-ea"/>
                <a:cs typeface="+mn-cs"/>
              </a:rPr>
              <a:t>A second goal is to address the interface between the historic environment and the physical environment of which it is part, including natural heritage, and its conservation and management needs.  ‘Applied’ research which treats cultural heritage as part of its natural environment can address those needs and help to inform and improve understanding and management of the environment as a whole.  </a:t>
            </a:r>
          </a:p>
          <a:p>
            <a:r>
              <a:rPr lang="en-GB" sz="1200" kern="1200" dirty="0" smtClean="0">
                <a:solidFill>
                  <a:schemeClr val="tx1"/>
                </a:solidFill>
                <a:effectLst/>
                <a:latin typeface="+mn-lt"/>
                <a:ea typeface="+mn-ea"/>
                <a:cs typeface="+mn-cs"/>
              </a:rPr>
              <a:t>A third interface is at the intersection of the historic environment with people and communities in ways which can benefit them in the present, particularly in terms of health and wellbeing, socio-economic vitality, cultural enrichment and opportunities for education and employment.  ‘Applied’ research into current and potential impacts of the historic environment can lead to the enhancement and improvement of these benefits.</a:t>
            </a:r>
          </a:p>
          <a:p>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19</a:t>
            </a:fld>
            <a:endParaRPr lang="en-GB"/>
          </a:p>
        </p:txBody>
      </p:sp>
    </p:spTree>
    <p:extLst>
      <p:ext uri="{BB962C8B-B14F-4D97-AF65-F5344CB8AC3E}">
        <p14:creationId xmlns:p14="http://schemas.microsoft.com/office/powerpoint/2010/main" val="332462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24</a:t>
            </a:fld>
            <a:endParaRPr lang="en-GB"/>
          </a:p>
        </p:txBody>
      </p:sp>
    </p:spTree>
    <p:extLst>
      <p:ext uri="{BB962C8B-B14F-4D97-AF65-F5344CB8AC3E}">
        <p14:creationId xmlns:p14="http://schemas.microsoft.com/office/powerpoint/2010/main" val="168363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25</a:t>
            </a:fld>
            <a:endParaRPr lang="en-GB"/>
          </a:p>
        </p:txBody>
      </p:sp>
    </p:spTree>
    <p:extLst>
      <p:ext uri="{BB962C8B-B14F-4D97-AF65-F5344CB8AC3E}">
        <p14:creationId xmlns:p14="http://schemas.microsoft.com/office/powerpoint/2010/main" val="2967378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We have been publishing material on archaeological and historical topics since 1792 and have produced the journal </a:t>
            </a:r>
            <a:r>
              <a:rPr lang="en-GB" sz="1200" b="0" i="1" u="none" strike="noStrike" kern="1200" dirty="0" smtClean="0">
                <a:solidFill>
                  <a:schemeClr val="tx1"/>
                </a:solidFill>
                <a:effectLst/>
                <a:latin typeface="+mn-lt"/>
                <a:ea typeface="+mn-ea"/>
                <a:cs typeface="+mn-cs"/>
              </a:rPr>
              <a:t>Proceedings of the Society of Antiquaries of Scotland </a:t>
            </a:r>
            <a:r>
              <a:rPr lang="en-GB" sz="1200" b="0" i="0" u="none" strike="noStrike" kern="1200" dirty="0" smtClean="0">
                <a:solidFill>
                  <a:schemeClr val="tx1"/>
                </a:solidFill>
                <a:effectLst/>
                <a:latin typeface="+mn-lt"/>
                <a:ea typeface="+mn-ea"/>
                <a:cs typeface="+mn-cs"/>
              </a:rPr>
              <a:t>(PSAS) annually since 1851. I say annual, and I mean annual. Not even events such as World War could halt publication of the </a:t>
            </a:r>
            <a:r>
              <a:rPr lang="en-GB" sz="1200" b="0" i="1" u="none" strike="noStrike" kern="1200" dirty="0" smtClean="0">
                <a:solidFill>
                  <a:schemeClr val="tx1"/>
                </a:solidFill>
                <a:effectLst/>
                <a:latin typeface="+mn-lt"/>
                <a:ea typeface="+mn-ea"/>
                <a:cs typeface="+mn-cs"/>
              </a:rPr>
              <a:t>Proceedings</a:t>
            </a:r>
            <a:r>
              <a:rPr lang="en-GB" sz="1200" b="0" i="0" u="none" strike="noStrike" kern="1200" dirty="0" smtClean="0">
                <a:solidFill>
                  <a:schemeClr val="tx1"/>
                </a:solidFill>
                <a:effectLst/>
                <a:latin typeface="+mn-lt"/>
                <a:ea typeface="+mn-ea"/>
                <a:cs typeface="+mn-cs"/>
              </a:rPr>
              <a:t>. This unbroken record of publication means that the Society has an unparalleled Scottish record of research excavations, rescue excavations, archaeological surveys, studies of objects, overviews of historical records, publication reviews and more. </a:t>
            </a:r>
            <a:endParaRPr lang="en-GB" b="0" dirty="0" smtClean="0">
              <a:effectLst/>
            </a:endParaRPr>
          </a:p>
          <a:p>
            <a:r>
              <a:rPr lang="en-GB" dirty="0" smtClean="0"/>
              <a:t/>
            </a:r>
            <a:br>
              <a:rPr lang="en-GB" dirty="0" smtClean="0"/>
            </a:br>
            <a:r>
              <a:rPr lang="en-GB" sz="1200" b="0" i="0" u="none" strike="noStrike" kern="1200" dirty="0" smtClean="0">
                <a:solidFill>
                  <a:schemeClr val="tx1"/>
                </a:solidFill>
                <a:latin typeface="+mn-lt"/>
                <a:ea typeface="+mn-ea"/>
                <a:cs typeface="+mn-cs"/>
              </a:rPr>
              <a:t>I mentioned large-scale surveys, gazetteers and conference proceedings – which would not be possible or desirable to publish in print for various reasons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Today, we are a society that is actively supporting the study and enjoyment of Scotland’s cultural past. We do this in part through publishing high-quality, richly illustrated books (currently 28 in print and we publish 4-6 books per year) covering all aspects of Scottish history and archaeology, as well as our yearly journal, the </a:t>
            </a:r>
            <a:r>
              <a:rPr lang="en-GB" sz="1200" i="1" u="sng" kern="1200" dirty="0" smtClean="0">
                <a:solidFill>
                  <a:schemeClr val="tx1"/>
                </a:solidFill>
                <a:effectLst/>
                <a:latin typeface="+mn-lt"/>
                <a:ea typeface="+mn-ea"/>
                <a:cs typeface="+mn-cs"/>
                <a:hlinkClick r:id="rId3"/>
              </a:rPr>
              <a:t>Proceedings of the Society of Antiquaries of Scotland</a:t>
            </a:r>
            <a:r>
              <a:rPr lang="en-GB" sz="1200" i="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and our online journal, </a:t>
            </a:r>
            <a:r>
              <a:rPr lang="en-GB" sz="1200" i="1" u="sng" kern="1200" dirty="0" smtClean="0">
                <a:solidFill>
                  <a:schemeClr val="tx1"/>
                </a:solidFill>
                <a:effectLst/>
                <a:latin typeface="+mn-lt"/>
                <a:ea typeface="+mn-ea"/>
                <a:cs typeface="+mn-cs"/>
                <a:hlinkClick r:id="rId4"/>
              </a:rPr>
              <a:t>Scottish Archaeological Internet Reports (SAIR)</a:t>
            </a:r>
            <a:r>
              <a:rPr lang="en-GB" sz="1200" i="1" kern="120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The Society maintains a firm commitment to our remit as an educational charity by making as many of our publications free and open access to the public as we can. </a:t>
            </a:r>
          </a:p>
          <a:p>
            <a:pPr rtl="0"/>
            <a:endParaRPr lang="en-GB" sz="1200" b="0" i="0" u="none" strike="noStrike"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C85E92E-7519-408F-BA0F-956E62FB9957}" type="slidenum">
              <a:rPr lang="en-GB" smtClean="0"/>
              <a:pPr/>
              <a:t>2</a:t>
            </a:fld>
            <a:endParaRPr lang="en-GB"/>
          </a:p>
        </p:txBody>
      </p:sp>
    </p:spTree>
    <p:extLst>
      <p:ext uri="{BB962C8B-B14F-4D97-AF65-F5344CB8AC3E}">
        <p14:creationId xmlns:p14="http://schemas.microsoft.com/office/powerpoint/2010/main" val="73726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err="1" smtClean="0"/>
              <a:t>lego</a:t>
            </a:r>
            <a:r>
              <a:rPr lang="en-GB" baseline="0" dirty="0" smtClean="0"/>
              <a:t> people are all the types of person that we might involve</a:t>
            </a:r>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3</a:t>
            </a:fld>
            <a:endParaRPr lang="en-GB"/>
          </a:p>
        </p:txBody>
      </p:sp>
    </p:spTree>
    <p:extLst>
      <p:ext uri="{BB962C8B-B14F-4D97-AF65-F5344CB8AC3E}">
        <p14:creationId xmlns:p14="http://schemas.microsoft.com/office/powerpoint/2010/main" val="214364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Up until now, ScARF has been</a:t>
            </a:r>
            <a:r>
              <a:rPr lang="en-GB" baseline="0" dirty="0" smtClean="0"/>
              <a:t> national. </a:t>
            </a:r>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6</a:t>
            </a:fld>
            <a:endParaRPr lang="en-GB"/>
          </a:p>
        </p:txBody>
      </p:sp>
    </p:spTree>
    <p:extLst>
      <p:ext uri="{BB962C8B-B14F-4D97-AF65-F5344CB8AC3E}">
        <p14:creationId xmlns:p14="http://schemas.microsoft.com/office/powerpoint/2010/main" val="318909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7</a:t>
            </a:fld>
            <a:endParaRPr lang="en-GB"/>
          </a:p>
        </p:txBody>
      </p:sp>
    </p:spTree>
    <p:extLst>
      <p:ext uri="{BB962C8B-B14F-4D97-AF65-F5344CB8AC3E}">
        <p14:creationId xmlns:p14="http://schemas.microsoft.com/office/powerpoint/2010/main" val="229495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8</a:t>
            </a:fld>
            <a:endParaRPr lang="en-GB"/>
          </a:p>
        </p:txBody>
      </p:sp>
    </p:spTree>
    <p:extLst>
      <p:ext uri="{BB962C8B-B14F-4D97-AF65-F5344CB8AC3E}">
        <p14:creationId xmlns:p14="http://schemas.microsoft.com/office/powerpoint/2010/main" val="110022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9</a:t>
            </a:fld>
            <a:endParaRPr lang="en-GB"/>
          </a:p>
        </p:txBody>
      </p:sp>
    </p:spTree>
    <p:extLst>
      <p:ext uri="{BB962C8B-B14F-4D97-AF65-F5344CB8AC3E}">
        <p14:creationId xmlns:p14="http://schemas.microsoft.com/office/powerpoint/2010/main" val="227539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November 2015 survey was open to</a:t>
            </a:r>
            <a:r>
              <a:rPr lang="en-GB" baseline="0" dirty="0" smtClean="0"/>
              <a:t> all that got hold of the link, we also have emails and feedback from people since 2012</a:t>
            </a:r>
            <a:endParaRPr lang="en-GB" dirty="0"/>
          </a:p>
        </p:txBody>
      </p:sp>
      <p:sp>
        <p:nvSpPr>
          <p:cNvPr id="4" name="Slide Number Placeholder 3"/>
          <p:cNvSpPr>
            <a:spLocks noGrp="1"/>
          </p:cNvSpPr>
          <p:nvPr>
            <p:ph type="sldNum" sz="quarter" idx="10"/>
          </p:nvPr>
        </p:nvSpPr>
        <p:spPr/>
        <p:txBody>
          <a:bodyPr/>
          <a:lstStyle/>
          <a:p>
            <a:fld id="{AC85E92E-7519-408F-BA0F-956E62FB9957}" type="slidenum">
              <a:rPr lang="en-GB" smtClean="0"/>
              <a:pPr/>
              <a:t>10</a:t>
            </a:fld>
            <a:endParaRPr lang="en-GB"/>
          </a:p>
        </p:txBody>
      </p:sp>
    </p:spTree>
    <p:extLst>
      <p:ext uri="{BB962C8B-B14F-4D97-AF65-F5344CB8AC3E}">
        <p14:creationId xmlns:p14="http://schemas.microsoft.com/office/powerpoint/2010/main" val="207510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85E92E-7519-408F-BA0F-956E62FB9957}" type="slidenum">
              <a:rPr lang="en-GB" smtClean="0"/>
              <a:pPr/>
              <a:t>14</a:t>
            </a:fld>
            <a:endParaRPr lang="en-GB"/>
          </a:p>
        </p:txBody>
      </p:sp>
    </p:spTree>
    <p:extLst>
      <p:ext uri="{BB962C8B-B14F-4D97-AF65-F5344CB8AC3E}">
        <p14:creationId xmlns:p14="http://schemas.microsoft.com/office/powerpoint/2010/main" val="332462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CD2662B-8E3B-4641-96BA-0813813E899F}"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dirty="0"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a:t>
            </a:fld>
            <a:endParaRPr lang="en-GB"/>
          </a:p>
        </p:txBody>
      </p:sp>
      <p:sp>
        <p:nvSpPr>
          <p:cNvPr id="7" name="Rectangle 6"/>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5C885C5-05A5-4C9A-B9BD-83CE13DBB1C6}"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dirty="0"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a:t>
            </a:fld>
            <a:endParaRPr lang="en-GB"/>
          </a:p>
        </p:txBody>
      </p:sp>
      <p:sp>
        <p:nvSpPr>
          <p:cNvPr id="7" name="Rectangle 6"/>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E933F9D-BAC2-49EC-AFE7-3F68DC0EB249}"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dirty="0"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a:t>
            </a:fld>
            <a:endParaRPr lang="en-GB"/>
          </a:p>
        </p:txBody>
      </p:sp>
      <p:sp>
        <p:nvSpPr>
          <p:cNvPr id="7" name="Rectangle 6"/>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lvl1pPr>
              <a:defRPr/>
            </a:lvl1pPr>
          </a:lstStyle>
          <a:p>
            <a:r>
              <a:rPr lang="en-GB" dirty="0"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a:t>
            </a:fld>
            <a:endParaRPr lang="en-GB"/>
          </a:p>
        </p:txBody>
      </p:sp>
      <p:sp>
        <p:nvSpPr>
          <p:cNvPr id="7" name="Rectangle 6"/>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84ACD-7AE9-4F5C-839C-541C4F41B413}"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dirty="0"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a:t>
            </a:fld>
            <a:endParaRPr lang="en-GB"/>
          </a:p>
        </p:txBody>
      </p:sp>
      <p:sp>
        <p:nvSpPr>
          <p:cNvPr id="7" name="Rectangle 6"/>
          <p:cNvSpPr/>
          <p:nvPr userDrawn="1"/>
        </p:nvSpPr>
        <p:spPr>
          <a:xfrm>
            <a:off x="395536" y="3039"/>
            <a:ext cx="8748464" cy="584775"/>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i="1" dirty="0" smtClean="0">
                <a:solidFill>
                  <a:srgbClr val="C00000"/>
                </a:solidFill>
              </a:rPr>
              <a:t>FISH/HEIRNET</a:t>
            </a:r>
            <a:r>
              <a:rPr lang="en-GB" sz="1600" i="1" baseline="0" dirty="0" smtClean="0">
                <a:solidFill>
                  <a:srgbClr val="C00000"/>
                </a:solidFill>
              </a:rPr>
              <a:t> meeting – November 2016</a:t>
            </a:r>
          </a:p>
          <a:p>
            <a:endParaRPr lang="en-GB" sz="1600" i="1" baseline="0" dirty="0" smtClean="0">
              <a:solidFill>
                <a:srgbClr val="C00000"/>
              </a:solidFill>
            </a:endParaRPr>
          </a:p>
        </p:txBody>
      </p:sp>
    </p:spTree>
  </p:cSld>
  <p:clrMapOvr>
    <a:masterClrMapping/>
  </p:clrMapOvr>
  <p:transition spd="med" advClick="0" advTm="2000">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5B48FF5-4F14-4EEA-896C-B58CF010C556}" type="datetime1">
              <a:rPr lang="en-GB" smtClean="0"/>
              <a:pPr/>
              <a:t>28/11/2016</a:t>
            </a:fld>
            <a:endParaRPr lang="en-GB"/>
          </a:p>
        </p:txBody>
      </p:sp>
      <p:sp>
        <p:nvSpPr>
          <p:cNvPr id="6" name="Footer Placeholder 5"/>
          <p:cNvSpPr>
            <a:spLocks noGrp="1"/>
          </p:cNvSpPr>
          <p:nvPr>
            <p:ph type="ftr" sz="quarter" idx="11"/>
          </p:nvPr>
        </p:nvSpPr>
        <p:spPr/>
        <p:txBody>
          <a:bodyPr/>
          <a:lstStyle/>
          <a:p>
            <a:r>
              <a:rPr lang="en-GB" dirty="0" smtClean="0"/>
              <a:t>ScARF Overview – Emma O’Riordan</a:t>
            </a:r>
            <a:endParaRPr lang="en-GB" dirty="0"/>
          </a:p>
        </p:txBody>
      </p:sp>
      <p:sp>
        <p:nvSpPr>
          <p:cNvPr id="7" name="Slide Number Placeholder 6"/>
          <p:cNvSpPr>
            <a:spLocks noGrp="1"/>
          </p:cNvSpPr>
          <p:nvPr>
            <p:ph type="sldNum" sz="quarter" idx="12"/>
          </p:nvPr>
        </p:nvSpPr>
        <p:spPr/>
        <p:txBody>
          <a:bodyPr/>
          <a:lstStyle/>
          <a:p>
            <a:fld id="{FC7101E0-00C3-47FE-8BEF-2C92FE80C95A}" type="slidenum">
              <a:rPr lang="en-GB" smtClean="0"/>
              <a:pPr/>
              <a:t>‹#›</a:t>
            </a:fld>
            <a:endParaRPr lang="en-GB"/>
          </a:p>
        </p:txBody>
      </p:sp>
      <p:sp>
        <p:nvSpPr>
          <p:cNvPr id="8" name="Rectangle 7"/>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5B7CC8C-9DE0-4060-B7BA-7B975CCD345A}" type="datetime1">
              <a:rPr lang="en-GB" smtClean="0"/>
              <a:pPr/>
              <a:t>28/11/2016</a:t>
            </a:fld>
            <a:endParaRPr lang="en-GB"/>
          </a:p>
        </p:txBody>
      </p:sp>
      <p:sp>
        <p:nvSpPr>
          <p:cNvPr id="8" name="Footer Placeholder 7"/>
          <p:cNvSpPr>
            <a:spLocks noGrp="1"/>
          </p:cNvSpPr>
          <p:nvPr>
            <p:ph type="ftr" sz="quarter" idx="11"/>
          </p:nvPr>
        </p:nvSpPr>
        <p:spPr/>
        <p:txBody>
          <a:bodyPr/>
          <a:lstStyle/>
          <a:p>
            <a:r>
              <a:rPr lang="en-GB" dirty="0" smtClean="0"/>
              <a:t>ScARF Overview – Emma O’Riordan</a:t>
            </a:r>
            <a:endParaRPr lang="en-GB" dirty="0"/>
          </a:p>
        </p:txBody>
      </p:sp>
      <p:sp>
        <p:nvSpPr>
          <p:cNvPr id="9" name="Slide Number Placeholder 8"/>
          <p:cNvSpPr>
            <a:spLocks noGrp="1"/>
          </p:cNvSpPr>
          <p:nvPr>
            <p:ph type="sldNum" sz="quarter" idx="12"/>
          </p:nvPr>
        </p:nvSpPr>
        <p:spPr/>
        <p:txBody>
          <a:bodyPr/>
          <a:lstStyle/>
          <a:p>
            <a:fld id="{FC7101E0-00C3-47FE-8BEF-2C92FE80C95A}" type="slidenum">
              <a:rPr lang="en-GB" smtClean="0"/>
              <a:pPr/>
              <a:t>‹#›</a:t>
            </a:fld>
            <a:endParaRPr lang="en-GB"/>
          </a:p>
        </p:txBody>
      </p:sp>
      <p:sp>
        <p:nvSpPr>
          <p:cNvPr id="10" name="Rectangle 9"/>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0C84AF8-6E1C-4F97-87EC-9D9726E4937A}" type="datetime1">
              <a:rPr lang="en-GB" smtClean="0"/>
              <a:pPr/>
              <a:t>28/11/2016</a:t>
            </a:fld>
            <a:endParaRPr lang="en-GB"/>
          </a:p>
        </p:txBody>
      </p:sp>
      <p:sp>
        <p:nvSpPr>
          <p:cNvPr id="4" name="Footer Placeholder 3"/>
          <p:cNvSpPr>
            <a:spLocks noGrp="1"/>
          </p:cNvSpPr>
          <p:nvPr>
            <p:ph type="ftr" sz="quarter" idx="11"/>
          </p:nvPr>
        </p:nvSpPr>
        <p:spPr/>
        <p:txBody>
          <a:bodyPr/>
          <a:lstStyle/>
          <a:p>
            <a:r>
              <a:rPr lang="en-GB" dirty="0" smtClean="0"/>
              <a:t>ScARF Overview – Emma O’Riordan</a:t>
            </a:r>
            <a:endParaRPr lang="en-GB" dirty="0"/>
          </a:p>
        </p:txBody>
      </p:sp>
      <p:sp>
        <p:nvSpPr>
          <p:cNvPr id="5" name="Slide Number Placeholder 4"/>
          <p:cNvSpPr>
            <a:spLocks noGrp="1"/>
          </p:cNvSpPr>
          <p:nvPr>
            <p:ph type="sldNum" sz="quarter" idx="12"/>
          </p:nvPr>
        </p:nvSpPr>
        <p:spPr/>
        <p:txBody>
          <a:bodyPr/>
          <a:lstStyle/>
          <a:p>
            <a:fld id="{FC7101E0-00C3-47FE-8BEF-2C92FE80C95A}" type="slidenum">
              <a:rPr lang="en-GB" smtClean="0"/>
              <a:pPr/>
              <a:t>‹#›</a:t>
            </a:fld>
            <a:endParaRPr lang="en-GB"/>
          </a:p>
        </p:txBody>
      </p:sp>
      <p:sp>
        <p:nvSpPr>
          <p:cNvPr id="6" name="Rectangle 5"/>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BC2CF-023A-4313-99CC-F71C2FD54CAB}" type="datetime1">
              <a:rPr lang="en-GB" smtClean="0"/>
              <a:pPr/>
              <a:t>28/11/2016</a:t>
            </a:fld>
            <a:endParaRPr lang="en-GB"/>
          </a:p>
        </p:txBody>
      </p:sp>
      <p:sp>
        <p:nvSpPr>
          <p:cNvPr id="3" name="Footer Placeholder 2"/>
          <p:cNvSpPr>
            <a:spLocks noGrp="1"/>
          </p:cNvSpPr>
          <p:nvPr>
            <p:ph type="ftr" sz="quarter" idx="11"/>
          </p:nvPr>
        </p:nvSpPr>
        <p:spPr/>
        <p:txBody>
          <a:bodyPr/>
          <a:lstStyle>
            <a:lvl1pPr>
              <a:defRPr/>
            </a:lvl1pPr>
          </a:lstStyle>
          <a:p>
            <a:r>
              <a:rPr lang="en-GB" dirty="0" smtClean="0"/>
              <a:t>ScARF Overview – Emma O’Riordan</a:t>
            </a:r>
          </a:p>
        </p:txBody>
      </p:sp>
      <p:sp>
        <p:nvSpPr>
          <p:cNvPr id="4" name="Slide Number Placeholder 3"/>
          <p:cNvSpPr>
            <a:spLocks noGrp="1"/>
          </p:cNvSpPr>
          <p:nvPr>
            <p:ph type="sldNum" sz="quarter" idx="12"/>
          </p:nvPr>
        </p:nvSpPr>
        <p:spPr/>
        <p:txBody>
          <a:bodyPr/>
          <a:lstStyle/>
          <a:p>
            <a:fld id="{FC7101E0-00C3-47FE-8BEF-2C92FE80C95A}" type="slidenum">
              <a:rPr lang="en-GB" smtClean="0"/>
              <a:pPr/>
              <a:t>‹#›</a:t>
            </a:fld>
            <a:endParaRPr lang="en-GB"/>
          </a:p>
        </p:txBody>
      </p:sp>
      <p:sp>
        <p:nvSpPr>
          <p:cNvPr id="5" name="Rectangle 4"/>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33EE7-9FAE-496A-8B5F-EB645277EDA3}" type="datetime1">
              <a:rPr lang="en-GB" smtClean="0"/>
              <a:pPr/>
              <a:t>28/11/2016</a:t>
            </a:fld>
            <a:endParaRPr lang="en-GB"/>
          </a:p>
        </p:txBody>
      </p:sp>
      <p:sp>
        <p:nvSpPr>
          <p:cNvPr id="6" name="Footer Placeholder 5"/>
          <p:cNvSpPr>
            <a:spLocks noGrp="1"/>
          </p:cNvSpPr>
          <p:nvPr>
            <p:ph type="ftr" sz="quarter" idx="11"/>
          </p:nvPr>
        </p:nvSpPr>
        <p:spPr/>
        <p:txBody>
          <a:bodyPr/>
          <a:lstStyle/>
          <a:p>
            <a:r>
              <a:rPr lang="en-GB" dirty="0" smtClean="0"/>
              <a:t>ScARF Overview – Emma O’Riordan</a:t>
            </a:r>
            <a:endParaRPr lang="en-GB" dirty="0"/>
          </a:p>
        </p:txBody>
      </p:sp>
      <p:sp>
        <p:nvSpPr>
          <p:cNvPr id="7" name="Slide Number Placeholder 6"/>
          <p:cNvSpPr>
            <a:spLocks noGrp="1"/>
          </p:cNvSpPr>
          <p:nvPr>
            <p:ph type="sldNum" sz="quarter" idx="12"/>
          </p:nvPr>
        </p:nvSpPr>
        <p:spPr/>
        <p:txBody>
          <a:bodyPr/>
          <a:lstStyle/>
          <a:p>
            <a:fld id="{FC7101E0-00C3-47FE-8BEF-2C92FE80C95A}" type="slidenum">
              <a:rPr lang="en-GB" smtClean="0"/>
              <a:pPr/>
              <a:t>‹#›</a:t>
            </a:fld>
            <a:endParaRPr lang="en-GB"/>
          </a:p>
        </p:txBody>
      </p:sp>
      <p:sp>
        <p:nvSpPr>
          <p:cNvPr id="8" name="Rectangle 7"/>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AAB9F0-442B-4EBA-8AAD-5E9F178B0736}" type="datetime1">
              <a:rPr lang="en-GB" smtClean="0"/>
              <a:pPr/>
              <a:t>28/11/2016</a:t>
            </a:fld>
            <a:endParaRPr lang="en-GB"/>
          </a:p>
        </p:txBody>
      </p:sp>
      <p:sp>
        <p:nvSpPr>
          <p:cNvPr id="6" name="Footer Placeholder 5"/>
          <p:cNvSpPr>
            <a:spLocks noGrp="1"/>
          </p:cNvSpPr>
          <p:nvPr>
            <p:ph type="ftr" sz="quarter" idx="11"/>
          </p:nvPr>
        </p:nvSpPr>
        <p:spPr/>
        <p:txBody>
          <a:bodyPr/>
          <a:lstStyle/>
          <a:p>
            <a:r>
              <a:rPr lang="en-GB" dirty="0" smtClean="0"/>
              <a:t>ScARF Overview – Emma O’Riordan</a:t>
            </a:r>
            <a:endParaRPr lang="en-GB" dirty="0"/>
          </a:p>
        </p:txBody>
      </p:sp>
      <p:sp>
        <p:nvSpPr>
          <p:cNvPr id="7" name="Slide Number Placeholder 6"/>
          <p:cNvSpPr>
            <a:spLocks noGrp="1"/>
          </p:cNvSpPr>
          <p:nvPr>
            <p:ph type="sldNum" sz="quarter" idx="12"/>
          </p:nvPr>
        </p:nvSpPr>
        <p:spPr/>
        <p:txBody>
          <a:bodyPr/>
          <a:lstStyle/>
          <a:p>
            <a:fld id="{FC7101E0-00C3-47FE-8BEF-2C92FE80C95A}" type="slidenum">
              <a:rPr lang="en-GB" smtClean="0"/>
              <a:pPr/>
              <a:t>‹#›</a:t>
            </a:fld>
            <a:endParaRPr lang="en-GB"/>
          </a:p>
        </p:txBody>
      </p:sp>
      <p:sp>
        <p:nvSpPr>
          <p:cNvPr id="8" name="Rectangle 7"/>
          <p:cNvSpPr/>
          <p:nvPr userDrawn="1"/>
        </p:nvSpPr>
        <p:spPr>
          <a:xfrm>
            <a:off x="395536" y="3039"/>
            <a:ext cx="8748464" cy="338554"/>
          </a:xfrm>
          <a:prstGeom prst="rect">
            <a:avLst/>
          </a:prstGeom>
        </p:spPr>
        <p:txBody>
          <a:bodyPr wrap="square">
            <a:spAutoFit/>
          </a:bodyPr>
          <a:lstStyle/>
          <a:p>
            <a:r>
              <a:rPr lang="en-GB" sz="1600" i="1" dirty="0" smtClean="0">
                <a:solidFill>
                  <a:srgbClr val="C00000"/>
                </a:solidFill>
              </a:rPr>
              <a:t>FISH/HEIRNET</a:t>
            </a:r>
            <a:r>
              <a:rPr lang="en-GB" sz="1600" i="1" baseline="0" dirty="0" smtClean="0">
                <a:solidFill>
                  <a:srgbClr val="C00000"/>
                </a:solidFill>
              </a:rPr>
              <a:t> meeting – November 2016</a:t>
            </a:r>
            <a:endParaRPr lang="en-GB" sz="1600" i="1" baseline="0" dirty="0" smtClean="0">
              <a:solidFill>
                <a:srgbClr val="C00000"/>
              </a:solidFill>
            </a:endParaRPr>
          </a:p>
        </p:txBody>
      </p:sp>
    </p:spTree>
  </p:cSld>
  <p:clrMapOvr>
    <a:masterClrMapping/>
  </p:clrMapOvr>
  <p:transition spd="med" advClick="0" advTm="2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1DC3F-989B-46A3-B8D7-C9E357E4D279}" type="datetime1">
              <a:rPr lang="en-GB" smtClean="0"/>
              <a:pPr/>
              <a:t>28/11/2016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smtClean="0"/>
              <a:t>ScARF Overview – Emma O’Riordan</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101E0-00C3-47FE-8BEF-2C92FE80C95A}" type="slidenum">
              <a:rPr lang="en-GB" smtClean="0"/>
              <a:pPr/>
              <a:t>‹#›</a:t>
            </a:fld>
            <a:endParaRPr lang="en-GB"/>
          </a:p>
        </p:txBody>
      </p:sp>
      <p:sp>
        <p:nvSpPr>
          <p:cNvPr id="7" name="Rectangle 6"/>
          <p:cNvSpPr/>
          <p:nvPr userDrawn="1"/>
        </p:nvSpPr>
        <p:spPr>
          <a:xfrm>
            <a:off x="107504" y="0"/>
            <a:ext cx="288032"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advTm="2000">
    <p:fade/>
  </p:transition>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18" Type="http://schemas.openxmlformats.org/officeDocument/2006/relationships/image" Target="../media/image37.jpe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1.jpeg"/><Relationship Id="rId17"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30.gif"/><Relationship Id="rId5" Type="http://schemas.openxmlformats.org/officeDocument/2006/relationships/diagramQuickStyle" Target="../diagrams/quickStyle2.xml"/><Relationship Id="rId15" Type="http://schemas.openxmlformats.org/officeDocument/2006/relationships/image" Target="../media/image34.png"/><Relationship Id="rId10" Type="http://schemas.openxmlformats.org/officeDocument/2006/relationships/image" Target="../media/image29.gif"/><Relationship Id="rId19" Type="http://schemas.openxmlformats.org/officeDocument/2006/relationships/image" Target="../media/image38.png"/><Relationship Id="rId4" Type="http://schemas.openxmlformats.org/officeDocument/2006/relationships/diagramLayout" Target="../diagrams/layout2.xml"/><Relationship Id="rId9" Type="http://schemas.openxmlformats.org/officeDocument/2006/relationships/image" Target="../media/image28.png"/><Relationship Id="rId14" Type="http://schemas.openxmlformats.org/officeDocument/2006/relationships/image" Target="../media/image3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4.xml"/><Relationship Id="rId5" Type="http://schemas.openxmlformats.org/officeDocument/2006/relationships/image" Target="../media/image43.gif"/><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63.jpe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hyperlink" Target="mailto:emma@socantscot.org" TargetMode="External"/><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b="1" dirty="0">
                <a:solidFill>
                  <a:srgbClr val="C00000"/>
                </a:solidFill>
              </a:rPr>
              <a:t>ScARF: Scottish archaeology as a regional jigsaw – creating localised frameworks.</a:t>
            </a:r>
            <a:endParaRPr lang="en-GB" b="1" dirty="0">
              <a:solidFill>
                <a:srgbClr val="C00000"/>
              </a:solidFill>
            </a:endParaRPr>
          </a:p>
        </p:txBody>
      </p:sp>
      <p:sp>
        <p:nvSpPr>
          <p:cNvPr id="3" name="Subtitle 2"/>
          <p:cNvSpPr>
            <a:spLocks noGrp="1"/>
          </p:cNvSpPr>
          <p:nvPr>
            <p:ph type="subTitle" idx="1"/>
          </p:nvPr>
        </p:nvSpPr>
        <p:spPr/>
        <p:txBody>
          <a:bodyPr/>
          <a:lstStyle/>
          <a:p>
            <a:r>
              <a:rPr lang="en-GB" b="1" dirty="0" smtClean="0"/>
              <a:t>Emma Jane O’Riordan</a:t>
            </a:r>
            <a:endParaRPr lang="en-GB" b="1" dirty="0" smtClean="0"/>
          </a:p>
          <a:p>
            <a:r>
              <a:rPr lang="en-GB" dirty="0" smtClean="0"/>
              <a:t>ScARF </a:t>
            </a:r>
            <a:r>
              <a:rPr lang="en-GB" dirty="0" smtClean="0"/>
              <a:t>Project Manager</a:t>
            </a:r>
            <a:endParaRPr lang="en-GB"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1238" y="5238891"/>
            <a:ext cx="3206496" cy="138074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589240"/>
            <a:ext cx="1092708" cy="110413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2067" y="5608168"/>
            <a:ext cx="3715893" cy="782955"/>
          </a:xfrm>
          <a:prstGeom prst="rect">
            <a:avLst/>
          </a:prstGeom>
        </p:spPr>
      </p:pic>
    </p:spTree>
    <p:extLst>
      <p:ext uri="{BB962C8B-B14F-4D97-AF65-F5344CB8AC3E}">
        <p14:creationId xmlns:p14="http://schemas.microsoft.com/office/powerpoint/2010/main" val="2793587375"/>
      </p:ext>
    </p:extLst>
  </p:cSld>
  <p:clrMapOvr>
    <a:masterClrMapping/>
  </p:clrMapOvr>
  <p:transition spd="med" advClick="0" advTm="7778">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cares about places anyway?</a:t>
            </a:r>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dirty="0"/>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10</a:t>
            </a:fld>
            <a:endParaRPr lang="en-GB"/>
          </a:p>
        </p:txBody>
      </p:sp>
      <p:graphicFrame>
        <p:nvGraphicFramePr>
          <p:cNvPr id="7" name="Diagram 6"/>
          <p:cNvGraphicFramePr/>
          <p:nvPr>
            <p:extLst>
              <p:ext uri="{D42A27DB-BD31-4B8C-83A1-F6EECF244321}">
                <p14:modId xmlns:p14="http://schemas.microsoft.com/office/powerpoint/2010/main" val="2097473854"/>
              </p:ext>
            </p:extLst>
          </p:nvPr>
        </p:nvGraphicFramePr>
        <p:xfrm>
          <a:off x="683568" y="1340768"/>
          <a:ext cx="4248472"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6216" y="4797152"/>
            <a:ext cx="2370799" cy="792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0" name="Picture 2" descr="Home"/>
          <p:cNvPicPr>
            <a:picLocks noChangeAspect="1" noChangeArrowheads="1"/>
          </p:cNvPicPr>
          <p:nvPr/>
        </p:nvPicPr>
        <p:blipFill>
          <a:blip r:embed="rId9" cstate="print"/>
          <a:srcRect r="51151"/>
          <a:stretch>
            <a:fillRect/>
          </a:stretch>
        </p:blipFill>
        <p:spPr bwMode="auto">
          <a:xfrm>
            <a:off x="6804248" y="1988840"/>
            <a:ext cx="1758741" cy="432048"/>
          </a:xfrm>
          <a:prstGeom prst="rect">
            <a:avLst/>
          </a:prstGeom>
          <a:noFill/>
        </p:spPr>
      </p:pic>
      <p:pic>
        <p:nvPicPr>
          <p:cNvPr id="48132" name="Picture 4" descr="Comhairle nan Eilean Siar : Tel. 01851 600 501 Fax. 01851 705349  e-mail: enquiries@cne-siar.gov.uk"/>
          <p:cNvPicPr>
            <a:picLocks noChangeAspect="1" noChangeArrowheads="1"/>
          </p:cNvPicPr>
          <p:nvPr/>
        </p:nvPicPr>
        <p:blipFill>
          <a:blip r:embed="rId10" cstate="print"/>
          <a:srcRect/>
          <a:stretch>
            <a:fillRect/>
          </a:stretch>
        </p:blipFill>
        <p:spPr bwMode="auto">
          <a:xfrm>
            <a:off x="155575" y="-457200"/>
            <a:ext cx="3333750" cy="952500"/>
          </a:xfrm>
          <a:prstGeom prst="rect">
            <a:avLst/>
          </a:prstGeom>
          <a:noFill/>
        </p:spPr>
      </p:pic>
      <p:pic>
        <p:nvPicPr>
          <p:cNvPr id="48134" name="Picture 6" descr="Comhairle nan Eilean Siar : Tel. 01851 600 501 Fax. 01851 705349  e-mail: enquiries@cne-siar.gov.uk"/>
          <p:cNvPicPr>
            <a:picLocks noChangeAspect="1" noChangeArrowheads="1"/>
          </p:cNvPicPr>
          <p:nvPr/>
        </p:nvPicPr>
        <p:blipFill>
          <a:blip r:embed="rId10" cstate="print"/>
          <a:srcRect/>
          <a:stretch>
            <a:fillRect/>
          </a:stretch>
        </p:blipFill>
        <p:spPr bwMode="auto">
          <a:xfrm>
            <a:off x="155575" y="-457200"/>
            <a:ext cx="3333750" cy="952500"/>
          </a:xfrm>
          <a:prstGeom prst="rect">
            <a:avLst/>
          </a:prstGeom>
          <a:noFill/>
        </p:spPr>
      </p:pic>
      <p:sp>
        <p:nvSpPr>
          <p:cNvPr id="48136" name="AutoShape 8" descr="Image result for cne sia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8138" name="AutoShape 10" descr="Image result for cne sia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8140" name="Picture 12" descr="Image result for cne siar logo"/>
          <p:cNvPicPr>
            <a:picLocks noChangeAspect="1" noChangeArrowheads="1"/>
          </p:cNvPicPr>
          <p:nvPr/>
        </p:nvPicPr>
        <p:blipFill>
          <a:blip r:embed="rId11" cstate="print"/>
          <a:srcRect l="23732" t="22191" r="22330" b="24180"/>
          <a:stretch>
            <a:fillRect/>
          </a:stretch>
        </p:blipFill>
        <p:spPr bwMode="auto">
          <a:xfrm>
            <a:off x="5076056" y="4581128"/>
            <a:ext cx="1489822" cy="864096"/>
          </a:xfrm>
          <a:prstGeom prst="rect">
            <a:avLst/>
          </a:prstGeom>
          <a:noFill/>
        </p:spPr>
      </p:pic>
      <p:pic>
        <p:nvPicPr>
          <p:cNvPr id="48142" name="Picture 14" descr="Galloway Picts"/>
          <p:cNvPicPr>
            <a:picLocks noChangeAspect="1" noChangeArrowheads="1"/>
          </p:cNvPicPr>
          <p:nvPr/>
        </p:nvPicPr>
        <p:blipFill>
          <a:blip r:embed="rId12" cstate="print"/>
          <a:srcRect r="39000"/>
          <a:stretch>
            <a:fillRect/>
          </a:stretch>
        </p:blipFill>
        <p:spPr bwMode="auto">
          <a:xfrm>
            <a:off x="5076056" y="5661248"/>
            <a:ext cx="1756989" cy="576064"/>
          </a:xfrm>
          <a:prstGeom prst="rect">
            <a:avLst/>
          </a:prstGeom>
          <a:noFill/>
        </p:spPr>
      </p:pic>
      <p:pic>
        <p:nvPicPr>
          <p:cNvPr id="48146" name="Picture 18" descr="http://www.cotswoldarchaeology.co.uk/content/uploads/2012/11/CA-Logo-and-text-2011.jpg"/>
          <p:cNvPicPr>
            <a:picLocks noChangeAspect="1" noChangeArrowheads="1"/>
          </p:cNvPicPr>
          <p:nvPr/>
        </p:nvPicPr>
        <p:blipFill>
          <a:blip r:embed="rId13" cstate="print"/>
          <a:srcRect t="28674" b="28315"/>
          <a:stretch>
            <a:fillRect/>
          </a:stretch>
        </p:blipFill>
        <p:spPr bwMode="auto">
          <a:xfrm>
            <a:off x="5004048" y="1540790"/>
            <a:ext cx="1656184" cy="736082"/>
          </a:xfrm>
          <a:prstGeom prst="rect">
            <a:avLst/>
          </a:prstGeom>
          <a:noFill/>
        </p:spPr>
      </p:pic>
      <p:pic>
        <p:nvPicPr>
          <p:cNvPr id="48148" name="Picture 20" descr="http://universitiesnews.com/wp-content/uploads/2012/03/university-of-glasgow-logo.jpg"/>
          <p:cNvPicPr>
            <a:picLocks noChangeAspect="1" noChangeArrowheads="1"/>
          </p:cNvPicPr>
          <p:nvPr/>
        </p:nvPicPr>
        <p:blipFill>
          <a:blip r:embed="rId14" cstate="print"/>
          <a:srcRect t="35437" b="31488"/>
          <a:stretch>
            <a:fillRect/>
          </a:stretch>
        </p:blipFill>
        <p:spPr bwMode="auto">
          <a:xfrm>
            <a:off x="4932040" y="3284984"/>
            <a:ext cx="1728192" cy="571591"/>
          </a:xfrm>
          <a:prstGeom prst="rect">
            <a:avLst/>
          </a:prstGeom>
          <a:noFill/>
        </p:spPr>
      </p:pic>
      <p:pic>
        <p:nvPicPr>
          <p:cNvPr id="48150" name="Picture 22" descr="Image result for guard archaeology logo"/>
          <p:cNvPicPr>
            <a:picLocks noChangeAspect="1" noChangeArrowheads="1"/>
          </p:cNvPicPr>
          <p:nvPr/>
        </p:nvPicPr>
        <p:blipFill>
          <a:blip r:embed="rId15" cstate="print"/>
          <a:srcRect/>
          <a:stretch>
            <a:fillRect/>
          </a:stretch>
        </p:blipFill>
        <p:spPr bwMode="auto">
          <a:xfrm>
            <a:off x="5004048" y="2492896"/>
            <a:ext cx="2243365" cy="429394"/>
          </a:xfrm>
          <a:prstGeom prst="rect">
            <a:avLst/>
          </a:prstGeom>
          <a:noFill/>
        </p:spPr>
      </p:pic>
      <p:pic>
        <p:nvPicPr>
          <p:cNvPr id="48152" name="Picture 24" descr="Forestry Commission Scotland"/>
          <p:cNvPicPr>
            <a:picLocks noChangeAspect="1" noChangeArrowheads="1"/>
          </p:cNvPicPr>
          <p:nvPr/>
        </p:nvPicPr>
        <p:blipFill>
          <a:blip r:embed="rId16" cstate="print"/>
          <a:srcRect/>
          <a:stretch>
            <a:fillRect/>
          </a:stretch>
        </p:blipFill>
        <p:spPr bwMode="auto">
          <a:xfrm>
            <a:off x="5076056" y="4005064"/>
            <a:ext cx="2446533" cy="432048"/>
          </a:xfrm>
          <a:prstGeom prst="rect">
            <a:avLst/>
          </a:prstGeom>
          <a:noFill/>
        </p:spPr>
      </p:pic>
      <p:pic>
        <p:nvPicPr>
          <p:cNvPr id="48154" name="Picture 26" descr="University of Reading"/>
          <p:cNvPicPr>
            <a:picLocks noChangeAspect="1" noChangeArrowheads="1"/>
          </p:cNvPicPr>
          <p:nvPr/>
        </p:nvPicPr>
        <p:blipFill>
          <a:blip r:embed="rId17" cstate="print"/>
          <a:srcRect/>
          <a:stretch>
            <a:fillRect/>
          </a:stretch>
        </p:blipFill>
        <p:spPr bwMode="auto">
          <a:xfrm>
            <a:off x="6804248" y="3356992"/>
            <a:ext cx="1104900" cy="381001"/>
          </a:xfrm>
          <a:prstGeom prst="rect">
            <a:avLst/>
          </a:prstGeom>
          <a:noFill/>
        </p:spPr>
      </p:pic>
      <p:sp>
        <p:nvSpPr>
          <p:cNvPr id="48156" name="AutoShape 28" descr="Image result for nms logo scotla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8158" name="AutoShape 30" descr="Image result for nms logo scotla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8160" name="AutoShape 32" descr="Image result for nms logo scotla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8162" name="Picture 34" descr="Image result for nms logo scotland"/>
          <p:cNvPicPr>
            <a:picLocks noChangeAspect="1" noChangeArrowheads="1"/>
          </p:cNvPicPr>
          <p:nvPr/>
        </p:nvPicPr>
        <p:blipFill>
          <a:blip r:embed="rId18" cstate="print"/>
          <a:srcRect t="24762" b="25714"/>
          <a:stretch>
            <a:fillRect/>
          </a:stretch>
        </p:blipFill>
        <p:spPr bwMode="auto">
          <a:xfrm>
            <a:off x="7164288" y="5661248"/>
            <a:ext cx="1440160" cy="576064"/>
          </a:xfrm>
          <a:prstGeom prst="rect">
            <a:avLst/>
          </a:prstGeom>
          <a:noFill/>
        </p:spPr>
      </p:pic>
      <p:pic>
        <p:nvPicPr>
          <p:cNvPr id="48163" name="Picture 35"/>
          <p:cNvPicPr>
            <a:picLocks noChangeAspect="1" noChangeArrowheads="1"/>
          </p:cNvPicPr>
          <p:nvPr/>
        </p:nvPicPr>
        <p:blipFill>
          <a:blip r:embed="rId19" cstate="print"/>
          <a:srcRect l="62606" t="32268" r="14951" b="40074"/>
          <a:stretch>
            <a:fillRect/>
          </a:stretch>
        </p:blipFill>
        <p:spPr bwMode="auto">
          <a:xfrm>
            <a:off x="7596336" y="3789040"/>
            <a:ext cx="1152128" cy="1091490"/>
          </a:xfrm>
          <a:prstGeom prst="rect">
            <a:avLst/>
          </a:prstGeom>
          <a:noFill/>
          <a:ln w="9525">
            <a:noFill/>
            <a:miter lim="800000"/>
            <a:headEnd/>
            <a:tailEnd/>
          </a:ln>
        </p:spPr>
      </p:pic>
      <p:pic>
        <p:nvPicPr>
          <p:cNvPr id="48165" name="Picture 37" descr="http://glasarchsoc.org.uk/images/header_logo.png"/>
          <p:cNvPicPr>
            <a:picLocks noChangeAspect="1" noChangeArrowheads="1"/>
          </p:cNvPicPr>
          <p:nvPr/>
        </p:nvPicPr>
        <p:blipFill>
          <a:blip r:embed="rId20" cstate="print"/>
          <a:srcRect l="82472"/>
          <a:stretch>
            <a:fillRect/>
          </a:stretch>
        </p:blipFill>
        <p:spPr bwMode="auto">
          <a:xfrm>
            <a:off x="8028384" y="2852936"/>
            <a:ext cx="550962" cy="762000"/>
          </a:xfrm>
          <a:prstGeom prst="rect">
            <a:avLst/>
          </a:prstGeom>
          <a:noFill/>
        </p:spPr>
      </p:pic>
    </p:spTree>
    <p:extLst>
      <p:ext uri="{BB962C8B-B14F-4D97-AF65-F5344CB8AC3E}">
        <p14:creationId xmlns:p14="http://schemas.microsoft.com/office/powerpoint/2010/main" val="869951259"/>
      </p:ext>
    </p:extLst>
  </p:cSld>
  <p:clrMapOvr>
    <a:masterClrMapping/>
  </p:clrMapOvr>
  <p:transition spd="med" advClick="0" advTm="3131">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Criticisms of the current ScARF</a:t>
            </a:r>
            <a:endParaRPr lang="en-GB" dirty="0"/>
          </a:p>
        </p:txBody>
      </p:sp>
      <p:sp>
        <p:nvSpPr>
          <p:cNvPr id="10" name="Text Placeholder 9"/>
          <p:cNvSpPr>
            <a:spLocks noGrp="1"/>
          </p:cNvSpPr>
          <p:nvPr>
            <p:ph type="body" idx="1"/>
          </p:nvPr>
        </p:nvSpPr>
        <p:spPr/>
        <p:txBody>
          <a:bodyPr/>
          <a:lstStyle/>
          <a:p>
            <a:r>
              <a:rPr lang="en-GB" dirty="0" smtClean="0"/>
              <a:t>Criticism	</a:t>
            </a:r>
            <a:endParaRPr lang="en-GB" dirty="0"/>
          </a:p>
        </p:txBody>
      </p:sp>
      <p:sp>
        <p:nvSpPr>
          <p:cNvPr id="8" name="Content Placeholder 7"/>
          <p:cNvSpPr>
            <a:spLocks noGrp="1"/>
          </p:cNvSpPr>
          <p:nvPr>
            <p:ph sz="half" idx="2"/>
          </p:nvPr>
        </p:nvSpPr>
        <p:spPr/>
        <p:txBody>
          <a:bodyPr>
            <a:normAutofit/>
          </a:bodyPr>
          <a:lstStyle/>
          <a:p>
            <a:pPr marL="514350" indent="-514350">
              <a:buFont typeface="+mj-lt"/>
              <a:buAutoNum type="arabicPeriod"/>
            </a:pPr>
            <a:r>
              <a:rPr lang="en-GB" dirty="0" smtClean="0"/>
              <a:t>Current </a:t>
            </a:r>
            <a:r>
              <a:rPr lang="en-GB" dirty="0" smtClean="0">
                <a:solidFill>
                  <a:srgbClr val="C00000"/>
                </a:solidFill>
              </a:rPr>
              <a:t>geographical</a:t>
            </a:r>
            <a:r>
              <a:rPr lang="en-GB" dirty="0" smtClean="0"/>
              <a:t> </a:t>
            </a:r>
            <a:r>
              <a:rPr lang="en-GB" dirty="0"/>
              <a:t>coverage is </a:t>
            </a:r>
            <a:r>
              <a:rPr lang="en-GB" dirty="0" smtClean="0"/>
              <a:t>hit and miss</a:t>
            </a:r>
            <a:r>
              <a:rPr lang="en-GB" dirty="0"/>
              <a:t> </a:t>
            </a:r>
          </a:p>
          <a:p>
            <a:pPr marL="514350" indent="-514350">
              <a:buFont typeface="+mj-lt"/>
              <a:buAutoNum type="arabicPeriod"/>
            </a:pPr>
            <a:r>
              <a:rPr lang="en-GB" dirty="0" smtClean="0"/>
              <a:t>Lists and priorities can be </a:t>
            </a:r>
            <a:r>
              <a:rPr lang="en-GB" dirty="0" smtClean="0">
                <a:solidFill>
                  <a:srgbClr val="C00000"/>
                </a:solidFill>
              </a:rPr>
              <a:t>narrow and prescriptive</a:t>
            </a:r>
          </a:p>
          <a:p>
            <a:pPr marL="514350" indent="-514350">
              <a:buFont typeface="+mj-lt"/>
              <a:buAutoNum type="arabicPeriod"/>
            </a:pPr>
            <a:r>
              <a:rPr lang="en-GB" dirty="0" smtClean="0"/>
              <a:t>Difficult to extract relevant information from very </a:t>
            </a:r>
            <a:r>
              <a:rPr lang="en-GB" dirty="0" smtClean="0">
                <a:solidFill>
                  <a:srgbClr val="C00000"/>
                </a:solidFill>
              </a:rPr>
              <a:t>broad</a:t>
            </a:r>
            <a:r>
              <a:rPr lang="en-GB" dirty="0" smtClean="0"/>
              <a:t> themes</a:t>
            </a:r>
          </a:p>
        </p:txBody>
      </p:sp>
      <p:sp>
        <p:nvSpPr>
          <p:cNvPr id="11" name="Text Placeholder 10"/>
          <p:cNvSpPr>
            <a:spLocks noGrp="1"/>
          </p:cNvSpPr>
          <p:nvPr>
            <p:ph type="body" sz="quarter" idx="3"/>
          </p:nvPr>
        </p:nvSpPr>
        <p:spPr/>
        <p:txBody>
          <a:bodyPr/>
          <a:lstStyle/>
          <a:p>
            <a:r>
              <a:rPr lang="en-GB" dirty="0" smtClean="0"/>
              <a:t>Possible solution</a:t>
            </a:r>
            <a:endParaRPr lang="en-GB" dirty="0"/>
          </a:p>
        </p:txBody>
      </p:sp>
      <p:sp>
        <p:nvSpPr>
          <p:cNvPr id="9" name="Content Placeholder 8"/>
          <p:cNvSpPr>
            <a:spLocks noGrp="1"/>
          </p:cNvSpPr>
          <p:nvPr>
            <p:ph sz="quarter" idx="4"/>
          </p:nvPr>
        </p:nvSpPr>
        <p:spPr/>
        <p:txBody>
          <a:bodyPr>
            <a:normAutofit/>
          </a:bodyPr>
          <a:lstStyle/>
          <a:p>
            <a:pPr marL="514350" indent="-514350">
              <a:buFont typeface="+mj-lt"/>
              <a:buAutoNum type="arabicPeriod"/>
            </a:pPr>
            <a:r>
              <a:rPr lang="en-GB" dirty="0" smtClean="0"/>
              <a:t>A </a:t>
            </a:r>
            <a:r>
              <a:rPr lang="en-GB" dirty="0"/>
              <a:t>coordinated approach </a:t>
            </a:r>
            <a:r>
              <a:rPr lang="en-GB" dirty="0" smtClean="0"/>
              <a:t>involving representatives </a:t>
            </a:r>
            <a:r>
              <a:rPr lang="en-GB" dirty="0"/>
              <a:t>from </a:t>
            </a:r>
            <a:r>
              <a:rPr lang="en-GB" dirty="0" smtClean="0"/>
              <a:t>every region.</a:t>
            </a:r>
          </a:p>
          <a:p>
            <a:pPr marL="514350" indent="-514350">
              <a:buFont typeface="+mj-lt"/>
              <a:buAutoNum type="arabicPeriod"/>
            </a:pPr>
            <a:r>
              <a:rPr lang="en-GB" dirty="0" smtClean="0"/>
              <a:t>Ask local questions but ensure that the answers can tie </a:t>
            </a:r>
            <a:r>
              <a:rPr lang="en-GB" dirty="0"/>
              <a:t>into broader </a:t>
            </a:r>
            <a:r>
              <a:rPr lang="en-GB" dirty="0" smtClean="0"/>
              <a:t>national ones. </a:t>
            </a:r>
          </a:p>
          <a:p>
            <a:pPr marL="514350" indent="-514350">
              <a:buFont typeface="+mj-lt"/>
              <a:buAutoNum type="arabicPeriod"/>
            </a:pPr>
            <a:r>
              <a:rPr lang="en-GB" dirty="0" smtClean="0"/>
              <a:t>Create 'nested</a:t>
            </a:r>
            <a:r>
              <a:rPr lang="en-GB" dirty="0"/>
              <a:t>' frameworks; national to regional to </a:t>
            </a:r>
            <a:r>
              <a:rPr lang="en-GB" dirty="0" smtClean="0"/>
              <a:t>local? </a:t>
            </a:r>
          </a:p>
        </p:txBody>
      </p:sp>
      <p:sp>
        <p:nvSpPr>
          <p:cNvPr id="5" name="Date Placeholder 4"/>
          <p:cNvSpPr>
            <a:spLocks noGrp="1"/>
          </p:cNvSpPr>
          <p:nvPr>
            <p:ph type="dt" sz="half" idx="10"/>
          </p:nvPr>
        </p:nvSpPr>
        <p:spPr/>
        <p:txBody>
          <a:bodyPr/>
          <a:lstStyle/>
          <a:p>
            <a:fld id="{35B48FF5-4F14-4EEA-896C-B58CF010C556}" type="datetime1">
              <a:rPr lang="en-GB" smtClean="0"/>
              <a:pPr/>
              <a:t>28/11/2016</a:t>
            </a:fld>
            <a:endParaRPr lang="en-GB"/>
          </a:p>
        </p:txBody>
      </p:sp>
      <p:sp>
        <p:nvSpPr>
          <p:cNvPr id="6" name="Footer Placeholder 5"/>
          <p:cNvSpPr>
            <a:spLocks noGrp="1"/>
          </p:cNvSpPr>
          <p:nvPr>
            <p:ph type="ftr" sz="quarter" idx="11"/>
          </p:nvPr>
        </p:nvSpPr>
        <p:spPr/>
        <p:txBody>
          <a:bodyPr/>
          <a:lstStyle/>
          <a:p>
            <a:r>
              <a:rPr lang="en-GB" smtClean="0"/>
              <a:t>ScARF Overview – Emma O’Riordan</a:t>
            </a:r>
            <a:endParaRPr lang="en-GB" dirty="0"/>
          </a:p>
        </p:txBody>
      </p:sp>
      <p:sp>
        <p:nvSpPr>
          <p:cNvPr id="7" name="Slide Number Placeholder 6"/>
          <p:cNvSpPr>
            <a:spLocks noGrp="1"/>
          </p:cNvSpPr>
          <p:nvPr>
            <p:ph type="sldNum" sz="quarter" idx="12"/>
          </p:nvPr>
        </p:nvSpPr>
        <p:spPr/>
        <p:txBody>
          <a:bodyPr/>
          <a:lstStyle/>
          <a:p>
            <a:fld id="{FC7101E0-00C3-47FE-8BEF-2C92FE80C95A}" type="slidenum">
              <a:rPr lang="en-GB" smtClean="0"/>
              <a:pPr/>
              <a:t>11</a:t>
            </a:fld>
            <a:endParaRPr lang="en-GB"/>
          </a:p>
        </p:txBody>
      </p:sp>
    </p:spTree>
    <p:extLst>
      <p:ext uri="{BB962C8B-B14F-4D97-AF65-F5344CB8AC3E}">
        <p14:creationId xmlns:p14="http://schemas.microsoft.com/office/powerpoint/2010/main" val="1411906314"/>
      </p:ext>
    </p:extLst>
  </p:cSld>
  <p:clrMapOvr>
    <a:masterClrMapping/>
  </p:clrMapOvr>
  <p:transition spd="med" advClick="0" advTm="2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Organisation</a:t>
            </a:r>
            <a:endParaRPr lang="en-GB" dirty="0"/>
          </a:p>
        </p:txBody>
      </p:sp>
      <p:sp>
        <p:nvSpPr>
          <p:cNvPr id="11" name="Content Placeholder 10"/>
          <p:cNvSpPr>
            <a:spLocks noGrp="1"/>
          </p:cNvSpPr>
          <p:nvPr>
            <p:ph sz="half" idx="1"/>
          </p:nvPr>
        </p:nvSpPr>
        <p:spPr>
          <a:xfrm>
            <a:off x="457200" y="1600201"/>
            <a:ext cx="8003232" cy="4493096"/>
          </a:xfrm>
        </p:spPr>
        <p:txBody>
          <a:bodyPr>
            <a:normAutofit fontScale="92500"/>
          </a:bodyPr>
          <a:lstStyle/>
          <a:p>
            <a:r>
              <a:rPr lang="en-GB" dirty="0" smtClean="0"/>
              <a:t>Managed by:</a:t>
            </a:r>
          </a:p>
          <a:p>
            <a:endParaRPr lang="en-GB" dirty="0" smtClean="0"/>
          </a:p>
          <a:p>
            <a:endParaRPr lang="en-GB" dirty="0"/>
          </a:p>
          <a:p>
            <a:endParaRPr lang="en-GB" dirty="0" smtClean="0"/>
          </a:p>
          <a:p>
            <a:r>
              <a:rPr lang="en-GB" dirty="0" smtClean="0"/>
              <a:t>Funded by:</a:t>
            </a:r>
          </a:p>
          <a:p>
            <a:endParaRPr lang="en-GB" dirty="0"/>
          </a:p>
          <a:p>
            <a:endParaRPr lang="en-GB" dirty="0" smtClean="0"/>
          </a:p>
          <a:p>
            <a:endParaRPr lang="en-GB" dirty="0" smtClean="0"/>
          </a:p>
          <a:p>
            <a:r>
              <a:rPr lang="en-GB" dirty="0" smtClean="0"/>
              <a:t>Reporting to an Advisory Board and the Society Council. </a:t>
            </a:r>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12</a:t>
            </a:fld>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204864"/>
            <a:ext cx="1092708" cy="110413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4115770"/>
            <a:ext cx="4817757" cy="70045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128" y="4115769"/>
            <a:ext cx="2592288" cy="104142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7529" y="2184730"/>
            <a:ext cx="6323289" cy="1310283"/>
          </a:xfrm>
          <a:prstGeom prst="rect">
            <a:avLst/>
          </a:prstGeom>
        </p:spPr>
      </p:pic>
    </p:spTree>
    <p:extLst>
      <p:ext uri="{BB962C8B-B14F-4D97-AF65-F5344CB8AC3E}">
        <p14:creationId xmlns:p14="http://schemas.microsoft.com/office/powerpoint/2010/main" val="3075648009"/>
      </p:ext>
    </p:extLst>
  </p:cSld>
  <p:clrMapOvr>
    <a:masterClrMapping/>
  </p:clrMapOvr>
  <p:transition spd="med" advClick="0" advTm="2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HES Archaeology Strategy</a:t>
            </a:r>
            <a:endParaRPr lang="en-GB"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1629393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p:cNvSpPr>
            <a:spLocks noGrp="1"/>
          </p:cNvSpPr>
          <p:nvPr>
            <p:ph type="dt" sz="half" idx="10"/>
          </p:nvPr>
        </p:nvSpPr>
        <p:spPr/>
        <p:txBody>
          <a:bodyPr/>
          <a:lstStyle/>
          <a:p>
            <a:fld id="{35B48FF5-4F14-4EEA-896C-B58CF010C556}" type="datetime1">
              <a:rPr lang="en-GB" smtClean="0"/>
              <a:pPr/>
              <a:t>28/11/2016</a:t>
            </a:fld>
            <a:endParaRPr lang="en-GB"/>
          </a:p>
        </p:txBody>
      </p:sp>
      <p:sp>
        <p:nvSpPr>
          <p:cNvPr id="6" name="Footer Placeholder 5"/>
          <p:cNvSpPr>
            <a:spLocks noGrp="1"/>
          </p:cNvSpPr>
          <p:nvPr>
            <p:ph type="ftr" sz="quarter" idx="11"/>
          </p:nvPr>
        </p:nvSpPr>
        <p:spPr/>
        <p:txBody>
          <a:bodyPr/>
          <a:lstStyle/>
          <a:p>
            <a:r>
              <a:rPr lang="en-GB" smtClean="0"/>
              <a:t>ScARF Overview – Emma O’Riordan</a:t>
            </a:r>
            <a:endParaRPr lang="en-GB" dirty="0"/>
          </a:p>
        </p:txBody>
      </p:sp>
      <p:sp>
        <p:nvSpPr>
          <p:cNvPr id="7" name="Slide Number Placeholder 6"/>
          <p:cNvSpPr>
            <a:spLocks noGrp="1"/>
          </p:cNvSpPr>
          <p:nvPr>
            <p:ph type="sldNum" sz="quarter" idx="12"/>
          </p:nvPr>
        </p:nvSpPr>
        <p:spPr/>
        <p:txBody>
          <a:bodyPr/>
          <a:lstStyle/>
          <a:p>
            <a:fld id="{FC7101E0-00C3-47FE-8BEF-2C92FE80C95A}" type="slidenum">
              <a:rPr lang="en-GB" smtClean="0"/>
              <a:pPr/>
              <a:t>13</a:t>
            </a:fld>
            <a:endParaRPr lang="en-GB"/>
          </a:p>
        </p:txBody>
      </p:sp>
    </p:spTree>
    <p:extLst>
      <p:ext uri="{BB962C8B-B14F-4D97-AF65-F5344CB8AC3E}">
        <p14:creationId xmlns:p14="http://schemas.microsoft.com/office/powerpoint/2010/main" val="1304559064"/>
      </p:ext>
    </p:extLst>
  </p:cSld>
  <p:clrMapOvr>
    <a:masterClrMapping/>
  </p:clrMapOvr>
  <p:transition spd="med" advClick="0" advTm="2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 development</a:t>
            </a:r>
            <a:endParaRPr lang="en-GB" dirty="0"/>
          </a:p>
        </p:txBody>
      </p:sp>
      <p:sp>
        <p:nvSpPr>
          <p:cNvPr id="3" name="Content Placeholder 2"/>
          <p:cNvSpPr>
            <a:spLocks noGrp="1"/>
          </p:cNvSpPr>
          <p:nvPr>
            <p:ph sz="half" idx="1"/>
          </p:nvPr>
        </p:nvSpPr>
        <p:spPr>
          <a:xfrm>
            <a:off x="529208" y="1600201"/>
            <a:ext cx="4618856" cy="2332856"/>
          </a:xfrm>
        </p:spPr>
        <p:txBody>
          <a:bodyPr>
            <a:normAutofit/>
          </a:bodyPr>
          <a:lstStyle/>
          <a:p>
            <a:pPr marL="0" indent="0">
              <a:buNone/>
            </a:pPr>
            <a:r>
              <a:rPr lang="en-GB" sz="3200" b="1" dirty="0" smtClean="0"/>
              <a:t>Regional Archaeological Research Framework for Argyll (RARFA)</a:t>
            </a:r>
          </a:p>
          <a:p>
            <a:pPr marL="0" indent="0">
              <a:buNone/>
            </a:pPr>
            <a:endParaRPr lang="en-GB"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14</a:t>
            </a:fld>
            <a:endParaRPr lang="en-US" dirty="0"/>
          </a:p>
        </p:txBody>
      </p:sp>
      <p:sp>
        <p:nvSpPr>
          <p:cNvPr id="6" name="Footer Placeholder 7"/>
          <p:cNvSpPr>
            <a:spLocks noGrp="1"/>
          </p:cNvSpPr>
          <p:nvPr>
            <p:ph type="ftr" sz="quarter" idx="11"/>
          </p:nvPr>
        </p:nvSpPr>
        <p:spPr>
          <a:xfrm>
            <a:off x="3124200" y="6376243"/>
            <a:ext cx="2895600" cy="365125"/>
          </a:xfrm>
        </p:spPr>
        <p:txBody>
          <a:bodyPr/>
          <a:lstStyle/>
          <a:p>
            <a:r>
              <a:rPr lang="en-GB" dirty="0" smtClean="0"/>
              <a:t>emma@socantscot.org</a:t>
            </a:r>
          </a:p>
        </p:txBody>
      </p:sp>
      <p:grpSp>
        <p:nvGrpSpPr>
          <p:cNvPr id="9" name="Group 8"/>
          <p:cNvGrpSpPr/>
          <p:nvPr/>
        </p:nvGrpSpPr>
        <p:grpSpPr>
          <a:xfrm>
            <a:off x="5374988" y="3861048"/>
            <a:ext cx="2685311" cy="2451364"/>
            <a:chOff x="4572000" y="1700808"/>
            <a:chExt cx="4392489" cy="4615888"/>
          </a:xfrm>
        </p:grpSpPr>
        <p:pic>
          <p:nvPicPr>
            <p:cNvPr id="10" name="Picture 2" descr="File:Scottish Borders Council 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0808"/>
              <a:ext cx="401002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edinburgh counc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1" y="3791202"/>
              <a:ext cx="4392488" cy="7861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descr="Logo for East Lothian Counci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6289" y="4775759"/>
              <a:ext cx="3021445" cy="154093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611560" y="4229350"/>
            <a:ext cx="4367728" cy="1569660"/>
          </a:xfrm>
          <a:prstGeom prst="rect">
            <a:avLst/>
          </a:prstGeom>
        </p:spPr>
        <p:txBody>
          <a:bodyPr wrap="square">
            <a:spAutoFit/>
          </a:bodyPr>
          <a:lstStyle/>
          <a:p>
            <a:r>
              <a:rPr lang="en-GB" sz="3200" b="1" dirty="0"/>
              <a:t>South East Scotland Archaeological Research Framework (SESARF</a:t>
            </a:r>
            <a:r>
              <a:rPr lang="en-GB" sz="3200" b="1" dirty="0" smtClean="0"/>
              <a:t>)</a:t>
            </a:r>
            <a:endParaRPr lang="en-GB" sz="3200" b="1" dirty="0"/>
          </a:p>
        </p:txBody>
      </p:sp>
      <p:sp>
        <p:nvSpPr>
          <p:cNvPr id="13" name="AutoShape 2" descr="Image result for argyll and but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4" descr="Image result for argyll and but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4217" y="1700808"/>
            <a:ext cx="1888162" cy="1630685"/>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8298" y="1699279"/>
            <a:ext cx="1632213" cy="1632213"/>
          </a:xfrm>
          <a:prstGeom prst="rect">
            <a:avLst/>
          </a:prstGeom>
        </p:spPr>
      </p:pic>
    </p:spTree>
    <p:extLst>
      <p:ext uri="{BB962C8B-B14F-4D97-AF65-F5344CB8AC3E}">
        <p14:creationId xmlns:p14="http://schemas.microsoft.com/office/powerpoint/2010/main" val="2828347057"/>
      </p:ext>
    </p:extLst>
  </p:cSld>
  <p:clrMapOvr>
    <a:masterClrMapping/>
  </p:clrMapOvr>
  <p:transition spd="med" advClick="0" advTm="2457">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GB" dirty="0"/>
              <a:t>Regional Archaeological Research Framework for Argyll (RARFA</a:t>
            </a:r>
            <a:r>
              <a:rPr lang="en-GB" dirty="0" smtClean="0"/>
              <a:t>)</a:t>
            </a:r>
            <a:endParaRPr lang="en-GB" dirty="0"/>
          </a:p>
        </p:txBody>
      </p:sp>
      <p:sp>
        <p:nvSpPr>
          <p:cNvPr id="5" name="Content Placeholder 4"/>
          <p:cNvSpPr>
            <a:spLocks noGrp="1"/>
          </p:cNvSpPr>
          <p:nvPr>
            <p:ph idx="1"/>
          </p:nvPr>
        </p:nvSpPr>
        <p:spPr/>
        <p:txBody>
          <a:bodyPr/>
          <a:lstStyle/>
          <a:p>
            <a:r>
              <a:rPr lang="en-GB" dirty="0"/>
              <a:t>Coordinated by a </a:t>
            </a:r>
            <a:r>
              <a:rPr lang="en-GB" dirty="0" smtClean="0"/>
              <a:t>museum</a:t>
            </a:r>
          </a:p>
          <a:p>
            <a:pPr lvl="1"/>
            <a:r>
              <a:rPr lang="en-GB" dirty="0" smtClean="0"/>
              <a:t>Cooperation from local authority archaeologist</a:t>
            </a:r>
            <a:endParaRPr lang="en-GB" dirty="0"/>
          </a:p>
        </p:txBody>
      </p:sp>
      <p:sp>
        <p:nvSpPr>
          <p:cNvPr id="6" name="Footer Placeholder 7"/>
          <p:cNvSpPr>
            <a:spLocks noGrp="1"/>
          </p:cNvSpPr>
          <p:nvPr>
            <p:ph type="ftr" sz="quarter" idx="11"/>
          </p:nvPr>
        </p:nvSpPr>
        <p:spPr/>
        <p:txBody>
          <a:bodyPr/>
          <a:lstStyle/>
          <a:p>
            <a:r>
              <a:rPr lang="en-GB" dirty="0" smtClean="0"/>
              <a:t>emma@socantscot.org</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15</a:t>
            </a:fld>
            <a:endParaRPr lang="en-US" dirty="0"/>
          </a:p>
        </p:txBody>
      </p:sp>
      <p:sp>
        <p:nvSpPr>
          <p:cNvPr id="13" name="AutoShape 2" descr="Image result for argyll and but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4" descr="Image result for argyll and but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Rectangle 16"/>
          <p:cNvSpPr/>
          <p:nvPr/>
        </p:nvSpPr>
        <p:spPr>
          <a:xfrm>
            <a:off x="607975" y="2852936"/>
            <a:ext cx="8360097" cy="3456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2000" dirty="0" smtClean="0"/>
              <a:t>“All </a:t>
            </a:r>
            <a:r>
              <a:rPr lang="en-GB" sz="2000" dirty="0"/>
              <a:t>developer-funded archaeological work will be required to contribute to or update the RARFA, if significant  archaeological discoveries and/or research are made to the satisfaction of the planning authority, as advised by the West of Scotland Archaeology Service.  West of Scotland Archaeology Service  would agree the content of the contribution in advance. </a:t>
            </a:r>
            <a:r>
              <a:rPr lang="en-GB" sz="2000" dirty="0" smtClean="0"/>
              <a:t>“</a:t>
            </a:r>
          </a:p>
          <a:p>
            <a:pPr lvl="0"/>
            <a:endParaRPr lang="en-GB" sz="2000" dirty="0"/>
          </a:p>
          <a:p>
            <a:r>
              <a:rPr lang="en-GB" sz="2000" i="1" dirty="0" smtClean="0"/>
              <a:t>Unpublished DRAFT Regional </a:t>
            </a:r>
            <a:r>
              <a:rPr lang="en-GB" sz="2000" i="1" dirty="0"/>
              <a:t>Archaeological Research Framework for </a:t>
            </a:r>
            <a:r>
              <a:rPr lang="en-GB" sz="2000" i="1" dirty="0" smtClean="0"/>
              <a:t>Argyll, page 7.</a:t>
            </a:r>
            <a:endParaRPr lang="en-GB" sz="2000" i="1" dirty="0"/>
          </a:p>
          <a:p>
            <a:pPr algn="ctr"/>
            <a:endParaRPr lang="en-GB" dirty="0"/>
          </a:p>
        </p:txBody>
      </p:sp>
    </p:spTree>
    <p:extLst>
      <p:ext uri="{BB962C8B-B14F-4D97-AF65-F5344CB8AC3E}">
        <p14:creationId xmlns:p14="http://schemas.microsoft.com/office/powerpoint/2010/main" val="484371839"/>
      </p:ext>
    </p:extLst>
  </p:cSld>
  <p:clrMapOvr>
    <a:masterClrMapping/>
  </p:clrMapOvr>
  <p:transition spd="med" advClick="0" advTm="24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GB" dirty="0"/>
              <a:t>Regional Archaeological Research Framework for Argyll (RARFA</a:t>
            </a:r>
            <a:r>
              <a:rPr lang="en-GB" dirty="0" smtClean="0"/>
              <a:t>)</a:t>
            </a:r>
            <a:endParaRPr lang="en-GB" dirty="0"/>
          </a:p>
        </p:txBody>
      </p:sp>
      <p:sp>
        <p:nvSpPr>
          <p:cNvPr id="5" name="Content Placeholder 4"/>
          <p:cNvSpPr>
            <a:spLocks noGrp="1"/>
          </p:cNvSpPr>
          <p:nvPr>
            <p:ph idx="1"/>
          </p:nvPr>
        </p:nvSpPr>
        <p:spPr/>
        <p:txBody>
          <a:bodyPr/>
          <a:lstStyle/>
          <a:p>
            <a:r>
              <a:rPr lang="en-GB" b="1" dirty="0">
                <a:solidFill>
                  <a:srgbClr val="C00000"/>
                </a:solidFill>
              </a:rPr>
              <a:t>Based on </a:t>
            </a:r>
            <a:r>
              <a:rPr lang="en-GB" dirty="0"/>
              <a:t>papers presented at a two day symposium in 2015</a:t>
            </a:r>
          </a:p>
          <a:p>
            <a:pPr lvl="1"/>
            <a:r>
              <a:rPr lang="en-GB" dirty="0"/>
              <a:t>Period themed</a:t>
            </a:r>
          </a:p>
          <a:p>
            <a:pPr lvl="1"/>
            <a:r>
              <a:rPr lang="en-GB" dirty="0"/>
              <a:t>Mixture of single and multi authored</a:t>
            </a:r>
          </a:p>
          <a:p>
            <a:r>
              <a:rPr lang="en-GB" b="1" dirty="0">
                <a:solidFill>
                  <a:srgbClr val="C00000"/>
                </a:solidFill>
              </a:rPr>
              <a:t>Funded</a:t>
            </a:r>
            <a:r>
              <a:rPr lang="en-GB" dirty="0">
                <a:solidFill>
                  <a:srgbClr val="C00000"/>
                </a:solidFill>
              </a:rPr>
              <a:t> </a:t>
            </a:r>
            <a:r>
              <a:rPr lang="en-GB" dirty="0"/>
              <a:t>by HES through ScARF</a:t>
            </a:r>
          </a:p>
          <a:p>
            <a:pPr lvl="1"/>
            <a:r>
              <a:rPr lang="en-GB" dirty="0"/>
              <a:t>Part time project </a:t>
            </a:r>
            <a:r>
              <a:rPr lang="en-GB" dirty="0" smtClean="0"/>
              <a:t>coordinator</a:t>
            </a:r>
          </a:p>
          <a:p>
            <a:r>
              <a:rPr lang="en-GB" dirty="0" smtClean="0"/>
              <a:t>Current draft is around 85,000 words</a:t>
            </a:r>
            <a:endParaRPr lang="en-GB" dirty="0"/>
          </a:p>
        </p:txBody>
      </p:sp>
      <p:sp>
        <p:nvSpPr>
          <p:cNvPr id="6" name="Footer Placeholder 7"/>
          <p:cNvSpPr>
            <a:spLocks noGrp="1"/>
          </p:cNvSpPr>
          <p:nvPr>
            <p:ph type="ftr" sz="quarter" idx="11"/>
          </p:nvPr>
        </p:nvSpPr>
        <p:spPr/>
        <p:txBody>
          <a:bodyPr/>
          <a:lstStyle/>
          <a:p>
            <a:r>
              <a:rPr lang="en-GB" dirty="0" smtClean="0"/>
              <a:t>emma@socantscot.org</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16</a:t>
            </a:fld>
            <a:endParaRPr lang="en-US" dirty="0"/>
          </a:p>
        </p:txBody>
      </p:sp>
      <p:sp>
        <p:nvSpPr>
          <p:cNvPr id="13" name="AutoShape 2" descr="Image result for argyll and but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4" descr="Image result for argyll and but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415021142"/>
      </p:ext>
    </p:extLst>
  </p:cSld>
  <p:clrMapOvr>
    <a:masterClrMapping/>
  </p:clrMapOvr>
  <p:transition spd="med" advClick="0" advTm="2457">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As a comparison</a:t>
            </a:r>
            <a:endParaRPr lang="en-GB" dirty="0"/>
          </a:p>
        </p:txBody>
      </p:sp>
      <p:pic>
        <p:nvPicPr>
          <p:cNvPr id="19" name="Content Placeholder 18" descr="periotimeline.jpg"/>
          <p:cNvPicPr>
            <a:picLocks noGrp="1" noChangeAspect="1"/>
          </p:cNvPicPr>
          <p:nvPr>
            <p:ph idx="1"/>
          </p:nvPr>
        </p:nvPicPr>
        <p:blipFill>
          <a:blip r:embed="rId3" cstate="print"/>
          <a:stretch>
            <a:fillRect/>
          </a:stretch>
        </p:blipFill>
        <p:spPr>
          <a:xfrm>
            <a:off x="4788024" y="1556792"/>
            <a:ext cx="3220520" cy="4525963"/>
          </a:xfrm>
        </p:spPr>
      </p:pic>
      <p:sp>
        <p:nvSpPr>
          <p:cNvPr id="4" name="Slide Number Placeholder 3"/>
          <p:cNvSpPr>
            <a:spLocks noGrp="1"/>
          </p:cNvSpPr>
          <p:nvPr>
            <p:ph type="sldNum" sz="quarter" idx="12"/>
          </p:nvPr>
        </p:nvSpPr>
        <p:spPr/>
        <p:txBody>
          <a:bodyPr/>
          <a:lstStyle/>
          <a:p>
            <a:fld id="{6E2D2B3B-882E-40F3-A32F-6DD516915044}" type="slidenum">
              <a:rPr lang="en-US" smtClean="0"/>
              <a:pPr/>
              <a:t>17</a:t>
            </a:fld>
            <a:endParaRPr lang="en-US" dirty="0"/>
          </a:p>
        </p:txBody>
      </p:sp>
      <p:sp>
        <p:nvSpPr>
          <p:cNvPr id="21" name="TextBox 20"/>
          <p:cNvSpPr txBox="1"/>
          <p:nvPr/>
        </p:nvSpPr>
        <p:spPr>
          <a:xfrm>
            <a:off x="611560" y="1412776"/>
            <a:ext cx="4032448" cy="4801314"/>
          </a:xfrm>
          <a:prstGeom prst="rect">
            <a:avLst/>
          </a:prstGeom>
          <a:noFill/>
        </p:spPr>
        <p:txBody>
          <a:bodyPr wrap="square" rtlCol="0">
            <a:spAutoFit/>
          </a:bodyPr>
          <a:lstStyle/>
          <a:p>
            <a:pPr>
              <a:buFont typeface="Arial" pitchFamily="34" charset="0"/>
              <a:buChar char="•"/>
            </a:pPr>
            <a:r>
              <a:rPr lang="en-GB" sz="3600" dirty="0" smtClean="0"/>
              <a:t>320+ people</a:t>
            </a:r>
          </a:p>
          <a:p>
            <a:endParaRPr lang="en-GB" sz="3600" dirty="0" smtClean="0"/>
          </a:p>
          <a:p>
            <a:pPr>
              <a:buFont typeface="Arial" pitchFamily="34" charset="0"/>
              <a:buChar char="•"/>
            </a:pPr>
            <a:r>
              <a:rPr lang="en-GB" sz="3600" dirty="0" smtClean="0"/>
              <a:t>800,000 words</a:t>
            </a:r>
          </a:p>
          <a:p>
            <a:pPr>
              <a:buFont typeface="Arial" pitchFamily="34" charset="0"/>
              <a:buChar char="•"/>
            </a:pPr>
            <a:endParaRPr lang="en-GB" sz="3600" dirty="0" smtClean="0"/>
          </a:p>
          <a:p>
            <a:pPr>
              <a:buFont typeface="Arial" pitchFamily="34" charset="0"/>
              <a:buChar char="•"/>
            </a:pPr>
            <a:r>
              <a:rPr lang="en-GB" sz="3600" dirty="0" smtClean="0"/>
              <a:t>1,100 hours per panel of writing and editing time</a:t>
            </a:r>
          </a:p>
          <a:p>
            <a:endParaRPr lang="en-GB" dirty="0" smtClean="0"/>
          </a:p>
          <a:p>
            <a:endParaRPr lang="en-GB" dirty="0" smtClean="0"/>
          </a:p>
          <a:p>
            <a:endParaRPr lang="en-GB" dirty="0" smtClean="0"/>
          </a:p>
        </p:txBody>
      </p:sp>
      <p:sp>
        <p:nvSpPr>
          <p:cNvPr id="26" name="Footer Placeholder 7"/>
          <p:cNvSpPr>
            <a:spLocks noGrp="1"/>
          </p:cNvSpPr>
          <p:nvPr>
            <p:ph type="ftr" sz="quarter" idx="11"/>
          </p:nvPr>
        </p:nvSpPr>
        <p:spPr>
          <a:xfrm>
            <a:off x="3124200" y="6356350"/>
            <a:ext cx="2895600" cy="365125"/>
          </a:xfrm>
        </p:spPr>
        <p:txBody>
          <a:bodyPr/>
          <a:lstStyle/>
          <a:p>
            <a:r>
              <a:rPr lang="en-GB" dirty="0" smtClean="0"/>
              <a:t>emma@socantscot.org</a:t>
            </a:r>
          </a:p>
        </p:txBody>
      </p:sp>
    </p:spTree>
    <p:extLst>
      <p:ext uri="{BB962C8B-B14F-4D97-AF65-F5344CB8AC3E}">
        <p14:creationId xmlns:p14="http://schemas.microsoft.com/office/powerpoint/2010/main" val="594778664"/>
      </p:ext>
    </p:extLst>
  </p:cSld>
  <p:clrMapOvr>
    <a:masterClrMapping/>
  </p:clrMapOvr>
  <p:transition spd="med" advClick="0" advTm="32924">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a:t>
            </a:r>
            <a:r>
              <a:rPr lang="en-GB" dirty="0" smtClean="0"/>
              <a:t>has ScARF </a:t>
            </a:r>
            <a:r>
              <a:rPr lang="en-GB" dirty="0"/>
              <a:t>done for RARFA?</a:t>
            </a:r>
          </a:p>
        </p:txBody>
      </p:sp>
      <p:sp>
        <p:nvSpPr>
          <p:cNvPr id="5" name="Content Placeholder 4"/>
          <p:cNvSpPr>
            <a:spLocks noGrp="1"/>
          </p:cNvSpPr>
          <p:nvPr>
            <p:ph idx="1"/>
          </p:nvPr>
        </p:nvSpPr>
        <p:spPr/>
        <p:txBody>
          <a:bodyPr>
            <a:normAutofit fontScale="77500" lnSpcReduction="20000"/>
          </a:bodyPr>
          <a:lstStyle/>
          <a:p>
            <a:r>
              <a:rPr lang="en-GB" dirty="0" smtClean="0"/>
              <a:t>General</a:t>
            </a:r>
          </a:p>
          <a:p>
            <a:pPr lvl="1"/>
            <a:r>
              <a:rPr lang="en-GB" dirty="0" smtClean="0"/>
              <a:t>Organised students to take notes at the symposium and subsequent meetings</a:t>
            </a:r>
          </a:p>
          <a:p>
            <a:pPr lvl="1"/>
            <a:r>
              <a:rPr lang="en-GB" dirty="0" smtClean="0"/>
              <a:t>Aided in adding experts to working groups to broaden the scope of expertise</a:t>
            </a:r>
          </a:p>
          <a:p>
            <a:pPr lvl="1"/>
            <a:r>
              <a:rPr lang="en-GB" dirty="0" smtClean="0"/>
              <a:t>Provided grant to cover travel expenses and accommodation for the speakers at the symposium and meetings</a:t>
            </a:r>
          </a:p>
          <a:p>
            <a:pPr lvl="1"/>
            <a:r>
              <a:rPr lang="en-GB" dirty="0" smtClean="0"/>
              <a:t>Creating a style guide for authors</a:t>
            </a:r>
          </a:p>
          <a:p>
            <a:pPr lvl="1"/>
            <a:r>
              <a:rPr lang="en-GB" dirty="0" smtClean="0"/>
              <a:t>Answered over 250 emails relating to the Argyll framework!</a:t>
            </a:r>
          </a:p>
          <a:p>
            <a:r>
              <a:rPr lang="en-GB" dirty="0" smtClean="0"/>
              <a:t>Online publication</a:t>
            </a:r>
          </a:p>
          <a:p>
            <a:pPr lvl="1"/>
            <a:r>
              <a:rPr lang="en-GB" dirty="0" smtClean="0"/>
              <a:t>HTML </a:t>
            </a:r>
            <a:r>
              <a:rPr lang="en-GB" dirty="0" err="1" smtClean="0"/>
              <a:t>markup</a:t>
            </a:r>
            <a:r>
              <a:rPr lang="en-GB" dirty="0" smtClean="0"/>
              <a:t> </a:t>
            </a:r>
          </a:p>
          <a:p>
            <a:pPr lvl="1"/>
            <a:r>
              <a:rPr lang="en-GB" dirty="0" smtClean="0"/>
              <a:t>Sorting copyright for some of the images</a:t>
            </a:r>
          </a:p>
          <a:p>
            <a:r>
              <a:rPr lang="en-GB" dirty="0" smtClean="0"/>
              <a:t>Publicity</a:t>
            </a:r>
          </a:p>
        </p:txBody>
      </p:sp>
      <p:sp>
        <p:nvSpPr>
          <p:cNvPr id="6" name="Footer Placeholder 7"/>
          <p:cNvSpPr>
            <a:spLocks noGrp="1"/>
          </p:cNvSpPr>
          <p:nvPr>
            <p:ph type="ftr" sz="quarter" idx="11"/>
          </p:nvPr>
        </p:nvSpPr>
        <p:spPr/>
        <p:txBody>
          <a:bodyPr/>
          <a:lstStyle/>
          <a:p>
            <a:r>
              <a:rPr lang="en-GB" dirty="0" smtClean="0"/>
              <a:t>emma@socantscot.org</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18</a:t>
            </a:fld>
            <a:endParaRPr lang="en-US" dirty="0"/>
          </a:p>
        </p:txBody>
      </p:sp>
      <p:sp>
        <p:nvSpPr>
          <p:cNvPr id="13" name="AutoShape 2" descr="Image result for argyll and but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4" descr="Image result for argyll and but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849288546"/>
      </p:ext>
    </p:extLst>
  </p:cSld>
  <p:clrMapOvr>
    <a:masterClrMapping/>
  </p:clrMapOvr>
  <p:transition spd="med" advClick="0" advTm="2457">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South East Scotland Archaeological Research Framework (SESARF)</a:t>
            </a:r>
            <a:endParaRPr lang="en-GB" dirty="0"/>
          </a:p>
        </p:txBody>
      </p:sp>
      <p:sp>
        <p:nvSpPr>
          <p:cNvPr id="5" name="Content Placeholder 4"/>
          <p:cNvSpPr>
            <a:spLocks noGrp="1"/>
          </p:cNvSpPr>
          <p:nvPr>
            <p:ph idx="1"/>
          </p:nvPr>
        </p:nvSpPr>
        <p:spPr/>
        <p:txBody>
          <a:bodyPr>
            <a:normAutofit fontScale="85000" lnSpcReduction="20000"/>
          </a:bodyPr>
          <a:lstStyle/>
          <a:p>
            <a:r>
              <a:rPr lang="en-GB" b="1" dirty="0">
                <a:solidFill>
                  <a:srgbClr val="C00000"/>
                </a:solidFill>
              </a:rPr>
              <a:t>Coordinated</a:t>
            </a:r>
            <a:r>
              <a:rPr lang="en-GB" dirty="0">
                <a:solidFill>
                  <a:srgbClr val="C00000"/>
                </a:solidFill>
              </a:rPr>
              <a:t> </a:t>
            </a:r>
            <a:r>
              <a:rPr lang="en-GB" dirty="0"/>
              <a:t>by the archaeologists of three local </a:t>
            </a:r>
            <a:r>
              <a:rPr lang="en-GB" dirty="0" smtClean="0"/>
              <a:t>councils</a:t>
            </a:r>
          </a:p>
          <a:p>
            <a:r>
              <a:rPr lang="en-GB" b="1" dirty="0" smtClean="0">
                <a:solidFill>
                  <a:srgbClr val="C00000"/>
                </a:solidFill>
              </a:rPr>
              <a:t>Project design by a commercial unit </a:t>
            </a:r>
            <a:r>
              <a:rPr lang="en-GB" dirty="0" smtClean="0"/>
              <a:t>who tendered for the work</a:t>
            </a:r>
          </a:p>
          <a:p>
            <a:r>
              <a:rPr lang="en-GB" dirty="0" smtClean="0"/>
              <a:t>Not just archaeology:</a:t>
            </a:r>
          </a:p>
          <a:p>
            <a:pPr lvl="1"/>
            <a:r>
              <a:rPr lang="en-GB" dirty="0" smtClean="0"/>
              <a:t>historic </a:t>
            </a:r>
            <a:r>
              <a:rPr lang="en-GB" dirty="0"/>
              <a:t>environment </a:t>
            </a:r>
            <a:endParaRPr lang="en-GB" dirty="0" smtClean="0"/>
          </a:p>
          <a:p>
            <a:pPr lvl="1"/>
            <a:r>
              <a:rPr lang="en-GB" dirty="0" smtClean="0"/>
              <a:t>built </a:t>
            </a:r>
            <a:r>
              <a:rPr lang="en-GB" dirty="0"/>
              <a:t>heritage </a:t>
            </a:r>
            <a:endParaRPr lang="en-GB" dirty="0" smtClean="0"/>
          </a:p>
          <a:p>
            <a:pPr lvl="1"/>
            <a:r>
              <a:rPr lang="en-GB" dirty="0" smtClean="0"/>
              <a:t>historic landscapes</a:t>
            </a:r>
          </a:p>
          <a:p>
            <a:pPr lvl="1"/>
            <a:r>
              <a:rPr lang="en-GB" dirty="0" smtClean="0"/>
              <a:t>archives </a:t>
            </a:r>
            <a:r>
              <a:rPr lang="en-GB" dirty="0"/>
              <a:t>and </a:t>
            </a:r>
            <a:r>
              <a:rPr lang="en-GB" dirty="0" smtClean="0"/>
              <a:t>collections</a:t>
            </a:r>
          </a:p>
          <a:p>
            <a:r>
              <a:rPr lang="en-GB" b="1" dirty="0" smtClean="0">
                <a:solidFill>
                  <a:srgbClr val="C00000"/>
                </a:solidFill>
              </a:rPr>
              <a:t>Funding </a:t>
            </a:r>
            <a:r>
              <a:rPr lang="en-GB" b="1" dirty="0">
                <a:solidFill>
                  <a:srgbClr val="C00000"/>
                </a:solidFill>
              </a:rPr>
              <a:t>application currently with HES </a:t>
            </a:r>
            <a:r>
              <a:rPr lang="en-GB" dirty="0"/>
              <a:t>as part of a Society funding bid</a:t>
            </a:r>
            <a:endParaRPr lang="en-GB" dirty="0"/>
          </a:p>
        </p:txBody>
      </p:sp>
      <p:sp>
        <p:nvSpPr>
          <p:cNvPr id="6" name="Footer Placeholder 7"/>
          <p:cNvSpPr>
            <a:spLocks noGrp="1"/>
          </p:cNvSpPr>
          <p:nvPr>
            <p:ph type="ftr" sz="quarter" idx="11"/>
          </p:nvPr>
        </p:nvSpPr>
        <p:spPr/>
        <p:txBody>
          <a:bodyPr/>
          <a:lstStyle/>
          <a:p>
            <a:r>
              <a:rPr lang="en-GB" dirty="0" smtClean="0"/>
              <a:t>emma@socantscot.org</a:t>
            </a:r>
          </a:p>
        </p:txBody>
      </p:sp>
      <p:sp>
        <p:nvSpPr>
          <p:cNvPr id="4" name="Slide Number Placeholder 3"/>
          <p:cNvSpPr>
            <a:spLocks noGrp="1"/>
          </p:cNvSpPr>
          <p:nvPr>
            <p:ph type="sldNum" sz="quarter" idx="12"/>
          </p:nvPr>
        </p:nvSpPr>
        <p:spPr/>
        <p:txBody>
          <a:bodyPr/>
          <a:lstStyle/>
          <a:p>
            <a:fld id="{6E2D2B3B-882E-40F3-A32F-6DD516915044}" type="slidenum">
              <a:rPr lang="en-US" smtClean="0"/>
              <a:pPr/>
              <a:t>19</a:t>
            </a:fld>
            <a:endParaRPr lang="en-US" dirty="0"/>
          </a:p>
        </p:txBody>
      </p:sp>
      <p:sp>
        <p:nvSpPr>
          <p:cNvPr id="13" name="AutoShape 2" descr="Image result for argyll and but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4" descr="Image result for argyll and but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68591443"/>
      </p:ext>
    </p:extLst>
  </p:cSld>
  <p:clrMapOvr>
    <a:masterClrMapping/>
  </p:clrMapOvr>
  <p:transition spd="med" advClick="0" advTm="2457">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Society has been publishing since 1792…</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a:t>
            </a:fld>
            <a:endParaRPr lang="en-GB"/>
          </a:p>
        </p:txBody>
      </p:sp>
      <p:pic>
        <p:nvPicPr>
          <p:cNvPr id="3073" name="Picture 1"/>
          <p:cNvPicPr>
            <a:picLocks noChangeAspect="1" noChangeArrowheads="1"/>
          </p:cNvPicPr>
          <p:nvPr/>
        </p:nvPicPr>
        <p:blipFill>
          <a:blip r:embed="rId3" cstate="print"/>
          <a:srcRect l="26787" t="12661" r="28162" b="4257"/>
          <a:stretch>
            <a:fillRect/>
          </a:stretch>
        </p:blipFill>
        <p:spPr bwMode="auto">
          <a:xfrm>
            <a:off x="539552" y="4697126"/>
            <a:ext cx="2394837" cy="1827938"/>
          </a:xfrm>
          <a:prstGeom prst="rect">
            <a:avLst/>
          </a:prstGeom>
          <a:noFill/>
          <a:ln w="9525">
            <a:solidFill>
              <a:schemeClr val="tx1"/>
            </a:solidFill>
            <a:miter lim="800000"/>
            <a:headEnd/>
            <a:tailEnd/>
          </a:ln>
        </p:spPr>
      </p:pic>
      <p:sp>
        <p:nvSpPr>
          <p:cNvPr id="13" name="Rectangle 12"/>
          <p:cNvSpPr/>
          <p:nvPr/>
        </p:nvSpPr>
        <p:spPr>
          <a:xfrm>
            <a:off x="733500" y="6222831"/>
            <a:ext cx="2376264"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2000" b="1" dirty="0" smtClean="0">
                <a:solidFill>
                  <a:srgbClr val="C00000"/>
                </a:solidFill>
              </a:rPr>
              <a:t>Gazetteers</a:t>
            </a:r>
            <a:endParaRPr lang="en-GB" sz="2000" dirty="0">
              <a:solidFill>
                <a:srgbClr val="C00000"/>
              </a:solidFill>
            </a:endParaRPr>
          </a:p>
        </p:txBody>
      </p:sp>
      <p:grpSp>
        <p:nvGrpSpPr>
          <p:cNvPr id="5" name="Group 4"/>
          <p:cNvGrpSpPr/>
          <p:nvPr/>
        </p:nvGrpSpPr>
        <p:grpSpPr>
          <a:xfrm>
            <a:off x="6450393" y="1249688"/>
            <a:ext cx="2539072" cy="3619472"/>
            <a:chOff x="6585084" y="1785540"/>
            <a:chExt cx="2539072" cy="3619472"/>
          </a:xfrm>
        </p:grpSpPr>
        <p:pic>
          <p:nvPicPr>
            <p:cNvPr id="3074" name="Picture 2"/>
            <p:cNvPicPr>
              <a:picLocks noChangeAspect="1" noChangeArrowheads="1"/>
            </p:cNvPicPr>
            <p:nvPr/>
          </p:nvPicPr>
          <p:blipFill>
            <a:blip r:embed="rId4" cstate="print"/>
            <a:srcRect l="28679" t="16414" r="30534" b="7979"/>
            <a:stretch>
              <a:fillRect/>
            </a:stretch>
          </p:blipFill>
          <p:spPr bwMode="auto">
            <a:xfrm>
              <a:off x="6585084" y="1785540"/>
              <a:ext cx="2382541" cy="3395120"/>
            </a:xfrm>
            <a:prstGeom prst="rect">
              <a:avLst/>
            </a:prstGeom>
            <a:noFill/>
            <a:ln w="9525">
              <a:solidFill>
                <a:schemeClr val="tx1"/>
              </a:solidFill>
              <a:miter lim="800000"/>
              <a:headEnd/>
              <a:tailEnd/>
            </a:ln>
          </p:spPr>
        </p:pic>
        <p:sp>
          <p:nvSpPr>
            <p:cNvPr id="14" name="Rectangle 13"/>
            <p:cNvSpPr/>
            <p:nvPr/>
          </p:nvSpPr>
          <p:spPr>
            <a:xfrm>
              <a:off x="6891909" y="4697126"/>
              <a:ext cx="2232247"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2000" b="1" dirty="0" smtClean="0">
                  <a:solidFill>
                    <a:srgbClr val="C00000"/>
                  </a:solidFill>
                </a:rPr>
                <a:t>Conference proceedings</a:t>
              </a:r>
            </a:p>
          </p:txBody>
        </p:sp>
      </p:grpSp>
      <p:pic>
        <p:nvPicPr>
          <p:cNvPr id="3075" name="Picture 3"/>
          <p:cNvPicPr>
            <a:picLocks noChangeAspect="1" noChangeArrowheads="1"/>
          </p:cNvPicPr>
          <p:nvPr/>
        </p:nvPicPr>
        <p:blipFill>
          <a:blip r:embed="rId5" cstate="print"/>
          <a:srcRect l="28619" t="16546" r="30042" b="7963"/>
          <a:stretch>
            <a:fillRect/>
          </a:stretch>
        </p:blipFill>
        <p:spPr bwMode="auto">
          <a:xfrm>
            <a:off x="539552" y="1185365"/>
            <a:ext cx="2418174" cy="1995535"/>
          </a:xfrm>
          <a:prstGeom prst="rect">
            <a:avLst/>
          </a:prstGeom>
          <a:noFill/>
          <a:ln w="9525">
            <a:solidFill>
              <a:schemeClr val="tx1"/>
            </a:solidFill>
            <a:miter lim="800000"/>
            <a:headEnd/>
            <a:tailEnd/>
          </a:ln>
        </p:spPr>
      </p:pic>
      <p:pic>
        <p:nvPicPr>
          <p:cNvPr id="18" name="Picture 2"/>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3462276" y="2030913"/>
            <a:ext cx="2664296" cy="3401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3718881" y="5607784"/>
            <a:ext cx="5269046"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3200" b="1" dirty="0" smtClean="0">
                <a:solidFill>
                  <a:srgbClr val="C00000"/>
                </a:solidFill>
              </a:rPr>
              <a:t>as well as the Proceedings and SAIR!</a:t>
            </a:r>
            <a:endParaRPr lang="en-GB" sz="3200" b="1" dirty="0">
              <a:solidFill>
                <a:srgbClr val="C00000"/>
              </a:solidFill>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3648" y="3356992"/>
            <a:ext cx="896858" cy="1147675"/>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1760" y="3356992"/>
            <a:ext cx="827039" cy="1147675"/>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544" y="3361446"/>
            <a:ext cx="813509" cy="1147674"/>
          </a:xfrm>
          <a:prstGeom prst="rect">
            <a:avLst/>
          </a:prstGeom>
        </p:spPr>
      </p:pic>
      <p:sp>
        <p:nvSpPr>
          <p:cNvPr id="21" name="Rectangle 20"/>
          <p:cNvSpPr/>
          <p:nvPr/>
        </p:nvSpPr>
        <p:spPr>
          <a:xfrm>
            <a:off x="2525466" y="4221088"/>
            <a:ext cx="1254446"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2000" b="1" dirty="0" smtClean="0">
                <a:solidFill>
                  <a:srgbClr val="C00000"/>
                </a:solidFill>
              </a:rPr>
              <a:t>Books</a:t>
            </a:r>
            <a:endParaRPr lang="en-GB" sz="2000" dirty="0">
              <a:solidFill>
                <a:srgbClr val="C00000"/>
              </a:solidFill>
            </a:endParaRPr>
          </a:p>
        </p:txBody>
      </p:sp>
      <p:sp>
        <p:nvSpPr>
          <p:cNvPr id="17" name="Rectangle 16"/>
          <p:cNvSpPr/>
          <p:nvPr/>
        </p:nvSpPr>
        <p:spPr>
          <a:xfrm>
            <a:off x="1984353" y="1829189"/>
            <a:ext cx="2250821"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2000" b="1" dirty="0" smtClean="0">
                <a:solidFill>
                  <a:srgbClr val="C00000"/>
                </a:solidFill>
              </a:rPr>
              <a:t>Large scale excavation surveys</a:t>
            </a:r>
            <a:endParaRPr lang="en-GB" sz="2000" b="1" dirty="0">
              <a:solidFill>
                <a:srgbClr val="C00000"/>
              </a:solidFill>
            </a:endParaRPr>
          </a:p>
        </p:txBody>
      </p:sp>
    </p:spTree>
    <p:extLst>
      <p:ext uri="{BB962C8B-B14F-4D97-AF65-F5344CB8AC3E}">
        <p14:creationId xmlns:p14="http://schemas.microsoft.com/office/powerpoint/2010/main" val="2364651267"/>
      </p:ext>
    </p:extLst>
  </p:cSld>
  <p:clrMapOvr>
    <a:masterClrMapping/>
  </p:clrMapOvr>
  <p:transition spd="med" advClick="0" advTm="18927">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region?</a:t>
            </a:r>
            <a:endParaRPr lang="en-GB"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11560" y="1556792"/>
            <a:ext cx="3743949" cy="358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2"/>
          </p:nvPr>
        </p:nvSpPr>
        <p:spPr/>
        <p:txBody>
          <a:bodyPr/>
          <a:lstStyle/>
          <a:p>
            <a:r>
              <a:rPr lang="en-GB" dirty="0" smtClean="0"/>
              <a:t>Local authority area</a:t>
            </a:r>
          </a:p>
          <a:p>
            <a:r>
              <a:rPr lang="en-GB" dirty="0" smtClean="0"/>
              <a:t>Local council area</a:t>
            </a:r>
          </a:p>
          <a:p>
            <a:r>
              <a:rPr lang="en-GB" dirty="0" smtClean="0"/>
              <a:t>Planning authority</a:t>
            </a:r>
          </a:p>
          <a:p>
            <a:r>
              <a:rPr lang="en-GB" dirty="0" smtClean="0"/>
              <a:t>World heritage site</a:t>
            </a:r>
          </a:p>
          <a:p>
            <a:r>
              <a:rPr lang="en-GB" dirty="0" smtClean="0"/>
              <a:t>National park</a:t>
            </a:r>
          </a:p>
          <a:p>
            <a:r>
              <a:rPr lang="en-GB" dirty="0" smtClean="0"/>
              <a:t>Protected area</a:t>
            </a:r>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20</a:t>
            </a:fld>
            <a:endParaRPr lang="en-GB"/>
          </a:p>
        </p:txBody>
      </p:sp>
    </p:spTree>
    <p:extLst>
      <p:ext uri="{BB962C8B-B14F-4D97-AF65-F5344CB8AC3E}">
        <p14:creationId xmlns:p14="http://schemas.microsoft.com/office/powerpoint/2010/main" val="1324965791"/>
      </p:ext>
    </p:extLst>
  </p:cSld>
  <p:clrMapOvr>
    <a:masterClrMapping/>
  </p:clrMapOvr>
  <p:transition spd="med" advClick="0" advTm="200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Lessons so far</a:t>
            </a:r>
            <a:endParaRPr lang="en-GB" dirty="0"/>
          </a:p>
        </p:txBody>
      </p:sp>
      <p:sp>
        <p:nvSpPr>
          <p:cNvPr id="3" name="Content Placeholder 2"/>
          <p:cNvSpPr>
            <a:spLocks noGrp="1"/>
          </p:cNvSpPr>
          <p:nvPr>
            <p:ph sz="half" idx="1"/>
          </p:nvPr>
        </p:nvSpPr>
        <p:spPr>
          <a:xfrm>
            <a:off x="457200" y="1340768"/>
            <a:ext cx="4546848" cy="4785395"/>
          </a:xfrm>
        </p:spPr>
        <p:txBody>
          <a:bodyPr>
            <a:normAutofit lnSpcReduction="10000"/>
          </a:bodyPr>
          <a:lstStyle/>
          <a:p>
            <a:r>
              <a:rPr lang="en-GB" b="1" dirty="0" smtClean="0">
                <a:solidFill>
                  <a:srgbClr val="C00000"/>
                </a:solidFill>
              </a:rPr>
              <a:t>Meetings</a:t>
            </a:r>
            <a:r>
              <a:rPr lang="en-GB" dirty="0" smtClean="0"/>
              <a:t>	</a:t>
            </a:r>
          </a:p>
          <a:p>
            <a:pPr lvl="1"/>
            <a:r>
              <a:rPr lang="en-GB" dirty="0" smtClean="0"/>
              <a:t>Number of, locations, travel time, accessibility, cost implications</a:t>
            </a:r>
          </a:p>
          <a:p>
            <a:r>
              <a:rPr lang="en-GB" b="1" dirty="0" smtClean="0">
                <a:solidFill>
                  <a:srgbClr val="C00000"/>
                </a:solidFill>
              </a:rPr>
              <a:t>Authors</a:t>
            </a:r>
          </a:p>
          <a:p>
            <a:pPr lvl="1"/>
            <a:r>
              <a:rPr lang="en-GB" dirty="0" smtClean="0"/>
              <a:t>Deciding on ‘experts’, ego clashes, differing opinions</a:t>
            </a:r>
          </a:p>
          <a:p>
            <a:r>
              <a:rPr lang="en-GB" b="1" dirty="0" smtClean="0">
                <a:solidFill>
                  <a:srgbClr val="C00000"/>
                </a:solidFill>
              </a:rPr>
              <a:t>Editing</a:t>
            </a:r>
          </a:p>
          <a:p>
            <a:pPr lvl="1"/>
            <a:r>
              <a:rPr lang="en-GB" dirty="0" smtClean="0"/>
              <a:t>Multi authored sections, extra unpaid work, other deadlines, comments, changes, style guides</a:t>
            </a:r>
          </a:p>
          <a:p>
            <a:endParaRPr lang="en-GB" dirty="0" smtClean="0"/>
          </a:p>
          <a:p>
            <a:pPr lvl="1"/>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ScARF Overview – Emma O’Riordan</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21</a:t>
            </a:fld>
            <a:endParaRPr lang="en-GB"/>
          </a:p>
        </p:txBody>
      </p:sp>
      <p:pic>
        <p:nvPicPr>
          <p:cNvPr id="9" name="Content Placeholder 8"/>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b="32005"/>
          <a:stretch/>
        </p:blipFill>
        <p:spPr>
          <a:xfrm>
            <a:off x="5213920" y="1124744"/>
            <a:ext cx="3534544" cy="240331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3920" y="3573016"/>
            <a:ext cx="3528392" cy="2646294"/>
          </a:xfrm>
          <a:prstGeom prst="rect">
            <a:avLst/>
          </a:prstGeom>
        </p:spPr>
      </p:pic>
    </p:spTree>
    <p:extLst>
      <p:ext uri="{BB962C8B-B14F-4D97-AF65-F5344CB8AC3E}">
        <p14:creationId xmlns:p14="http://schemas.microsoft.com/office/powerpoint/2010/main" val="2002789086"/>
      </p:ext>
    </p:extLst>
  </p:cSld>
  <p:clrMapOvr>
    <a:masterClrMapping/>
  </p:clrMapOvr>
  <p:transition spd="med" advClick="0" advTm="200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ScARF </a:t>
            </a:r>
            <a:r>
              <a:rPr lang="en-GB" dirty="0" smtClean="0"/>
              <a:t>Regional Research – </a:t>
            </a:r>
            <a:r>
              <a:rPr lang="en-GB" dirty="0" smtClean="0"/>
              <a:t>Timescale</a:t>
            </a:r>
            <a:endParaRPr lang="en-GB"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24564506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dirty="0"/>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22</a:t>
            </a:fld>
            <a:endParaRPr lang="en-GB"/>
          </a:p>
        </p:txBody>
      </p:sp>
      <p:sp>
        <p:nvSpPr>
          <p:cNvPr id="8" name="AutoShape 4" descr="Image result for aberdeenshir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Image result for aberdeenshir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09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0192" t="30034" r="17414" b="35127"/>
          <a:stretch/>
        </p:blipFill>
        <p:spPr bwMode="auto">
          <a:xfrm>
            <a:off x="460376" y="1844824"/>
            <a:ext cx="855767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5022890"/>
      </p:ext>
    </p:extLst>
  </p:cSld>
  <p:clrMapOvr>
    <a:masterClrMapping/>
  </p:clrMapOvr>
  <p:transition spd="med"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4" descr="Image result for lego minifigure farm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5150" y="4292678"/>
            <a:ext cx="1962640" cy="19446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dirty="0" smtClean="0"/>
              <a:t>Museums </a:t>
            </a:r>
            <a:r>
              <a:rPr lang="en-GB" dirty="0" smtClean="0"/>
              <a:t>Project</a:t>
            </a:r>
            <a:endParaRPr lang="en-GB" dirty="0"/>
          </a:p>
        </p:txBody>
      </p:sp>
      <p:sp>
        <p:nvSpPr>
          <p:cNvPr id="31" name="Content Placeholder 30"/>
          <p:cNvSpPr>
            <a:spLocks noGrp="1"/>
          </p:cNvSpPr>
          <p:nvPr>
            <p:ph sz="half" idx="2"/>
          </p:nvPr>
        </p:nvSpPr>
        <p:spPr>
          <a:xfrm>
            <a:off x="5004048" y="1600200"/>
            <a:ext cx="3682752" cy="4525963"/>
          </a:xfrm>
        </p:spPr>
        <p:txBody>
          <a:bodyPr>
            <a:normAutofit fontScale="92500" lnSpcReduction="20000"/>
          </a:bodyPr>
          <a:lstStyle/>
          <a:p>
            <a:endParaRPr lang="en-GB" sz="3000" dirty="0" smtClean="0"/>
          </a:p>
          <a:p>
            <a:r>
              <a:rPr lang="en-GB" sz="3000" dirty="0" smtClean="0"/>
              <a:t>Overarching </a:t>
            </a:r>
            <a:r>
              <a:rPr lang="en-GB" sz="3000" dirty="0" smtClean="0"/>
              <a:t>themes of ‘Farming</a:t>
            </a:r>
            <a:r>
              <a:rPr lang="en-GB" sz="3000" dirty="0"/>
              <a:t>’ and ‘Fishing’ </a:t>
            </a:r>
          </a:p>
          <a:p>
            <a:pPr lvl="1"/>
            <a:r>
              <a:rPr lang="en-GB" sz="2600" dirty="0"/>
              <a:t>highlight research gaps </a:t>
            </a:r>
          </a:p>
          <a:p>
            <a:pPr lvl="1"/>
            <a:r>
              <a:rPr lang="en-GB" sz="2600" dirty="0"/>
              <a:t>encourage new research on existing collections</a:t>
            </a:r>
          </a:p>
          <a:p>
            <a:pPr lvl="1"/>
            <a:r>
              <a:rPr lang="en-GB" sz="2600" dirty="0"/>
              <a:t>engage new audiences with Scottish archaeology </a:t>
            </a:r>
          </a:p>
          <a:p>
            <a:pPr lvl="1"/>
            <a:r>
              <a:rPr lang="en-GB" sz="2600" dirty="0" smtClean="0"/>
              <a:t>environment </a:t>
            </a:r>
            <a:r>
              <a:rPr lang="en-GB" sz="2600" dirty="0"/>
              <a:t>sector</a:t>
            </a:r>
          </a:p>
          <a:p>
            <a:pPr lvl="1"/>
            <a:endParaRPr lang="en-GB" dirty="0"/>
          </a:p>
          <a:p>
            <a:endParaRPr lang="en-GB" dirty="0"/>
          </a:p>
          <a:p>
            <a:endParaRPr lang="en-GB" dirty="0"/>
          </a:p>
          <a:p>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dirty="0"/>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23</a:t>
            </a:fld>
            <a:endParaRPr lang="en-GB"/>
          </a:p>
        </p:txBody>
      </p:sp>
      <p:sp>
        <p:nvSpPr>
          <p:cNvPr id="8" name="AutoShape 4" descr="Image result for aberdeenshir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Image result for aberdeenshir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9" name="Content Placeholder 6" descr="IMG_20160929_140602.jpg"/>
          <p:cNvPicPr>
            <a:picLocks noChangeAspect="1"/>
          </p:cNvPicPr>
          <p:nvPr/>
        </p:nvPicPr>
        <p:blipFill>
          <a:blip r:embed="rId3" cstate="print"/>
          <a:stretch>
            <a:fillRect/>
          </a:stretch>
        </p:blipFill>
        <p:spPr>
          <a:xfrm>
            <a:off x="755576" y="1484784"/>
            <a:ext cx="2016224" cy="2687476"/>
          </a:xfrm>
          <a:prstGeom prst="rect">
            <a:avLst/>
          </a:prstGeom>
        </p:spPr>
      </p:pic>
      <p:pic>
        <p:nvPicPr>
          <p:cNvPr id="1026" name="Picture 2" descr="U:\EmmaO'Riordan\ScARF 2015 local\images\Museums\Orkney Sept 2016- see Photo Register within this folder\P10154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4394812"/>
            <a:ext cx="2359574" cy="17696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allery.mailchimp.com/045457e56db3e5455f8068512/images/8e1f9857-a7bf-4dd7-afc0-48205d5e78f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819" y="1484784"/>
            <a:ext cx="1920213"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U:\EmmaO'Riordan\ScARF 2015 local\images\Museums\Orkney trip July 2016\IMG_20160706_14075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5975"/>
          <a:stretch/>
        </p:blipFill>
        <p:spPr bwMode="auto">
          <a:xfrm>
            <a:off x="2939819" y="3068960"/>
            <a:ext cx="1920213" cy="12101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berdeenshire council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0046" b="30687"/>
          <a:stretch/>
        </p:blipFill>
        <p:spPr bwMode="auto">
          <a:xfrm>
            <a:off x="6696865" y="1429461"/>
            <a:ext cx="2184243" cy="4823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orkney islands council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6471" y="204026"/>
            <a:ext cx="1024637" cy="106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667173"/>
      </p:ext>
    </p:extLst>
  </p:cSld>
  <p:clrMapOvr>
    <a:masterClrMapping/>
  </p:clrMapOvr>
  <p:transition spd="med" advClick="0" advTm="200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dirty="0" smtClean="0"/>
              <a:t>ScARF </a:t>
            </a:r>
            <a:r>
              <a:rPr lang="en-GB" sz="4000" dirty="0" smtClean="0"/>
              <a:t>Project in summary</a:t>
            </a:r>
            <a:endParaRPr lang="en-GB" sz="4000" dirty="0"/>
          </a:p>
        </p:txBody>
      </p:sp>
      <p:sp>
        <p:nvSpPr>
          <p:cNvPr id="3" name="Content Placeholder 2"/>
          <p:cNvSpPr>
            <a:spLocks noGrp="1"/>
          </p:cNvSpPr>
          <p:nvPr>
            <p:ph sz="half" idx="1"/>
          </p:nvPr>
        </p:nvSpPr>
        <p:spPr>
          <a:xfrm>
            <a:off x="457199" y="1124744"/>
            <a:ext cx="8285297" cy="2678405"/>
          </a:xfrm>
        </p:spPr>
        <p:txBody>
          <a:bodyPr>
            <a:noAutofit/>
          </a:bodyPr>
          <a:lstStyle/>
          <a:p>
            <a:r>
              <a:rPr lang="en-GB" sz="2200" dirty="0" smtClean="0"/>
              <a:t>Now an </a:t>
            </a:r>
            <a:r>
              <a:rPr lang="en-GB" sz="2200" b="1" dirty="0" smtClean="0">
                <a:solidFill>
                  <a:srgbClr val="C00000"/>
                </a:solidFill>
              </a:rPr>
              <a:t>integral</a:t>
            </a:r>
            <a:r>
              <a:rPr lang="en-GB" sz="2200" dirty="0" smtClean="0">
                <a:solidFill>
                  <a:srgbClr val="C00000"/>
                </a:solidFill>
              </a:rPr>
              <a:t> </a:t>
            </a:r>
            <a:r>
              <a:rPr lang="en-GB" sz="2200" dirty="0" smtClean="0"/>
              <a:t>part of the Archaeology Strategy</a:t>
            </a:r>
          </a:p>
          <a:p>
            <a:r>
              <a:rPr lang="en-GB" sz="2200" b="1" dirty="0" smtClean="0">
                <a:solidFill>
                  <a:srgbClr val="C00000"/>
                </a:solidFill>
              </a:rPr>
              <a:t>Develop</a:t>
            </a:r>
            <a:r>
              <a:rPr lang="en-GB" sz="2200" dirty="0" smtClean="0"/>
              <a:t> a set of regional frameworks that cover all of Scotland</a:t>
            </a:r>
          </a:p>
          <a:p>
            <a:r>
              <a:rPr lang="en-GB" sz="2200" b="1" dirty="0">
                <a:solidFill>
                  <a:srgbClr val="C00000"/>
                </a:solidFill>
              </a:rPr>
              <a:t>Refine</a:t>
            </a:r>
            <a:r>
              <a:rPr lang="en-GB" sz="2200" dirty="0" smtClean="0"/>
              <a:t> the recommendations from 2012 to get nuanced answers to regional questions</a:t>
            </a:r>
          </a:p>
          <a:p>
            <a:r>
              <a:rPr lang="en-GB" sz="2200" b="1" dirty="0">
                <a:solidFill>
                  <a:srgbClr val="C00000"/>
                </a:solidFill>
              </a:rPr>
              <a:t>Encourage</a:t>
            </a:r>
            <a:r>
              <a:rPr lang="en-GB" sz="2200" dirty="0" smtClean="0"/>
              <a:t> contributions to regional and national frameworks from more commercial units, students, the third sector and object specialists</a:t>
            </a:r>
          </a:p>
          <a:p>
            <a:r>
              <a:rPr lang="en-GB" sz="2200" b="1" dirty="0">
                <a:solidFill>
                  <a:srgbClr val="C00000"/>
                </a:solidFill>
              </a:rPr>
              <a:t>Provide</a:t>
            </a:r>
            <a:r>
              <a:rPr lang="en-GB" sz="2200" dirty="0" smtClean="0"/>
              <a:t> training and skills workshops across the sector</a:t>
            </a:r>
          </a:p>
          <a:p>
            <a:endParaRPr lang="en-GB" sz="2200" dirty="0" smtClean="0"/>
          </a:p>
          <a:p>
            <a:endParaRPr lang="en-GB" sz="2200"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dirty="0"/>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24</a:t>
            </a:fld>
            <a:endParaRPr lang="en-GB"/>
          </a:p>
        </p:txBody>
      </p:sp>
      <p:sp>
        <p:nvSpPr>
          <p:cNvPr id="8" name="AutoShape 4" descr="Image result for aberdeenshire council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Image result for aberdeenshire council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91879" y="4364754"/>
            <a:ext cx="345638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55576" y="4364754"/>
            <a:ext cx="2592288" cy="19442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074278" y="4364754"/>
            <a:ext cx="1458162"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4208" y="114875"/>
            <a:ext cx="2376264" cy="1023239"/>
          </a:xfrm>
          <a:prstGeom prst="rect">
            <a:avLst/>
          </a:prstGeom>
        </p:spPr>
      </p:pic>
    </p:spTree>
    <p:extLst>
      <p:ext uri="{BB962C8B-B14F-4D97-AF65-F5344CB8AC3E}">
        <p14:creationId xmlns:p14="http://schemas.microsoft.com/office/powerpoint/2010/main" val="962231760"/>
      </p:ext>
    </p:extLst>
  </p:cSld>
  <p:clrMapOvr>
    <a:masterClrMapping/>
  </p:clrMapOvr>
  <p:transition spd="med" advClick="0" advTm="200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a:t>
            </a:r>
            <a:endParaRPr lang="en-GB" dirty="0"/>
          </a:p>
        </p:txBody>
      </p:sp>
      <p:sp>
        <p:nvSpPr>
          <p:cNvPr id="3" name="Content Placeholder 2"/>
          <p:cNvSpPr>
            <a:spLocks noGrp="1"/>
          </p:cNvSpPr>
          <p:nvPr>
            <p:ph sz="half" idx="1"/>
          </p:nvPr>
        </p:nvSpPr>
        <p:spPr>
          <a:xfrm>
            <a:off x="1636775" y="2138165"/>
            <a:ext cx="4038600" cy="4525963"/>
          </a:xfrm>
        </p:spPr>
        <p:txBody>
          <a:bodyPr>
            <a:noAutofit/>
          </a:bodyPr>
          <a:lstStyle/>
          <a:p>
            <a:pPr marL="0" indent="0">
              <a:buNone/>
            </a:pPr>
            <a:r>
              <a:rPr lang="en-GB" dirty="0" smtClean="0">
                <a:hlinkClick r:id="rId3"/>
              </a:rPr>
              <a:t>anna@socantscot.org</a:t>
            </a:r>
          </a:p>
          <a:p>
            <a:pPr marL="0" indent="0">
              <a:buNone/>
            </a:pPr>
            <a:r>
              <a:rPr lang="en-GB" dirty="0" smtClean="0">
                <a:hlinkClick r:id="rId3"/>
              </a:rPr>
              <a:t>emma@socantscot.org</a:t>
            </a:r>
            <a:endParaRPr lang="en-GB" dirty="0" smtClean="0"/>
          </a:p>
          <a:p>
            <a:pPr marL="0" indent="0">
              <a:buNone/>
            </a:pPr>
            <a:endParaRPr lang="en-GB" dirty="0" smtClean="0"/>
          </a:p>
          <a:p>
            <a:pPr marL="0" indent="0">
              <a:buNone/>
            </a:pPr>
            <a:r>
              <a:rPr lang="en-GB" dirty="0" smtClean="0"/>
              <a:t>@</a:t>
            </a:r>
            <a:r>
              <a:rPr lang="en-GB" dirty="0" err="1" smtClean="0"/>
              <a:t>ScARFhub</a:t>
            </a:r>
            <a:endParaRPr lang="en-GB" dirty="0" smtClean="0"/>
          </a:p>
          <a:p>
            <a:pPr marL="0" indent="0">
              <a:buNone/>
            </a:pPr>
            <a:endParaRPr lang="en-GB" dirty="0"/>
          </a:p>
          <a:p>
            <a:pPr marL="0" indent="0">
              <a:buNone/>
            </a:pPr>
            <a:endParaRPr lang="en-GB" sz="2000" dirty="0" smtClean="0"/>
          </a:p>
          <a:p>
            <a:pPr marL="0" indent="0">
              <a:buNone/>
            </a:pPr>
            <a:r>
              <a:rPr lang="en-GB" sz="2000" dirty="0" smtClean="0"/>
              <a:t>www.scottishheritagehub.com</a:t>
            </a:r>
            <a:endParaRPr lang="en-GB" sz="2000"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25</a:t>
            </a:fld>
            <a:endParaRPr lang="en-GB"/>
          </a:p>
        </p:txBody>
      </p:sp>
      <p:sp>
        <p:nvSpPr>
          <p:cNvPr id="7" name="AutoShape 2" descr="Image result fo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Image result for twit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Image result for twitter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10" descr="Image result for website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17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75" y="3573016"/>
            <a:ext cx="829100"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849" y="2060848"/>
            <a:ext cx="1024000"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6530" y="5006090"/>
            <a:ext cx="720000"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2080" y="1700808"/>
            <a:ext cx="3456384" cy="4032449"/>
          </a:xfrm>
          <a:prstGeom prst="rect">
            <a:avLst/>
          </a:prstGeom>
        </p:spPr>
      </p:pic>
    </p:spTree>
    <p:extLst>
      <p:ext uri="{BB962C8B-B14F-4D97-AF65-F5344CB8AC3E}">
        <p14:creationId xmlns:p14="http://schemas.microsoft.com/office/powerpoint/2010/main" val="621774679"/>
      </p:ext>
    </p:extLst>
  </p:cSld>
  <p:clrMapOvr>
    <a:masterClrMapping/>
  </p:clrMapOvr>
  <p:transition spd="med" advClick="0" advTm="421">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go minifigure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7" y="4587385"/>
            <a:ext cx="1561168"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4" cstate="print"/>
          <a:stretch>
            <a:fillRect/>
          </a:stretch>
        </p:blipFill>
        <p:spPr>
          <a:xfrm>
            <a:off x="3695105" y="3082749"/>
            <a:ext cx="1144596" cy="1144596"/>
          </a:xfrm>
          <a:prstGeom prst="rect">
            <a:avLst/>
          </a:prstGeom>
        </p:spPr>
      </p:pic>
      <p:sp>
        <p:nvSpPr>
          <p:cNvPr id="17" name="Title 16"/>
          <p:cNvSpPr>
            <a:spLocks noGrp="1"/>
          </p:cNvSpPr>
          <p:nvPr>
            <p:ph type="title"/>
          </p:nvPr>
        </p:nvSpPr>
        <p:spPr>
          <a:xfrm>
            <a:off x="3995936" y="274638"/>
            <a:ext cx="4968552" cy="1143000"/>
          </a:xfrm>
        </p:spPr>
        <p:txBody>
          <a:bodyPr>
            <a:normAutofit fontScale="90000"/>
          </a:bodyPr>
          <a:lstStyle/>
          <a:p>
            <a:r>
              <a:rPr lang="en-GB" dirty="0"/>
              <a:t>h</a:t>
            </a:r>
            <a:r>
              <a:rPr lang="en-GB" dirty="0" smtClean="0"/>
              <a:t>as been around since 2012</a:t>
            </a:r>
            <a:endParaRPr lang="en-GB" dirty="0"/>
          </a:p>
        </p:txBody>
      </p:sp>
      <p:sp>
        <p:nvSpPr>
          <p:cNvPr id="13" name="Content Placeholder 12"/>
          <p:cNvSpPr>
            <a:spLocks noGrp="1"/>
          </p:cNvSpPr>
          <p:nvPr>
            <p:ph sz="half" idx="2"/>
          </p:nvPr>
        </p:nvSpPr>
        <p:spPr>
          <a:xfrm>
            <a:off x="4499992" y="1600200"/>
            <a:ext cx="4464496" cy="4525963"/>
          </a:xfrm>
        </p:spPr>
        <p:txBody>
          <a:bodyPr>
            <a:normAutofit fontScale="85000" lnSpcReduction="20000"/>
          </a:bodyPr>
          <a:lstStyle/>
          <a:p>
            <a:r>
              <a:rPr lang="en-GB" sz="3200" b="1" dirty="0" smtClean="0">
                <a:solidFill>
                  <a:srgbClr val="C00000"/>
                </a:solidFill>
              </a:rPr>
              <a:t>Content</a:t>
            </a:r>
            <a:r>
              <a:rPr lang="en-GB" sz="3200" dirty="0" smtClean="0"/>
              <a:t> is</a:t>
            </a:r>
          </a:p>
          <a:p>
            <a:pPr lvl="1"/>
            <a:r>
              <a:rPr lang="en-GB" sz="2800" dirty="0"/>
              <a:t>Peer reviewed</a:t>
            </a:r>
          </a:p>
          <a:p>
            <a:pPr lvl="1"/>
            <a:r>
              <a:rPr lang="en-GB" sz="2800" dirty="0" smtClean="0"/>
              <a:t>Authored by top minds in the field</a:t>
            </a:r>
          </a:p>
          <a:p>
            <a:pPr lvl="1"/>
            <a:r>
              <a:rPr lang="en-GB" sz="2800" dirty="0" smtClean="0"/>
              <a:t>Summaries and current research capacity</a:t>
            </a:r>
          </a:p>
          <a:p>
            <a:pPr marL="457200" lvl="1" indent="0">
              <a:buNone/>
            </a:pPr>
            <a:endParaRPr lang="en-GB" sz="2800" dirty="0" smtClean="0"/>
          </a:p>
          <a:p>
            <a:r>
              <a:rPr lang="en-GB" sz="3200" dirty="0" smtClean="0"/>
              <a:t>The </a:t>
            </a:r>
            <a:r>
              <a:rPr lang="en-GB" sz="3200" b="1" dirty="0" smtClean="0">
                <a:solidFill>
                  <a:srgbClr val="C00000"/>
                </a:solidFill>
              </a:rPr>
              <a:t>resource</a:t>
            </a:r>
            <a:r>
              <a:rPr lang="en-GB" sz="3200" dirty="0" smtClean="0">
                <a:solidFill>
                  <a:srgbClr val="C00000"/>
                </a:solidFill>
              </a:rPr>
              <a:t> </a:t>
            </a:r>
            <a:r>
              <a:rPr lang="en-GB" sz="3200" dirty="0" smtClean="0"/>
              <a:t>is</a:t>
            </a:r>
            <a:endParaRPr lang="en-GB" sz="3200" dirty="0"/>
          </a:p>
          <a:p>
            <a:pPr lvl="1"/>
            <a:r>
              <a:rPr lang="en-GB" sz="2800" dirty="0"/>
              <a:t>Online</a:t>
            </a:r>
          </a:p>
          <a:p>
            <a:pPr lvl="1"/>
            <a:r>
              <a:rPr lang="en-GB" sz="2800" dirty="0" smtClean="0"/>
              <a:t>easily discoverable</a:t>
            </a:r>
          </a:p>
          <a:p>
            <a:pPr lvl="1"/>
            <a:r>
              <a:rPr lang="en-GB" sz="2800" dirty="0" smtClean="0"/>
              <a:t>Easily updateable</a:t>
            </a:r>
            <a:endParaRPr lang="en-GB" sz="2800" dirty="0"/>
          </a:p>
          <a:p>
            <a:pPr lvl="1"/>
            <a:r>
              <a:rPr lang="en-GB" sz="2800" dirty="0"/>
              <a:t>free for all</a:t>
            </a:r>
          </a:p>
          <a:p>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dirty="0"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3</a:t>
            </a:fld>
            <a:endParaRPr lang="en-GB" dirty="0"/>
          </a:p>
        </p:txBody>
      </p:sp>
      <p:pic>
        <p:nvPicPr>
          <p:cNvPr id="16" name="Picture 2" descr="https://mrlibrarydude.files.wordpress.com/2013/08/p8159591.jpg"/>
          <p:cNvPicPr>
            <a:picLocks noGrp="1" noChangeAspect="1" noChangeArrowheads="1"/>
          </p:cNvPicPr>
          <p:nvPr>
            <p:ph sz="half" idx="1"/>
          </p:nvPr>
        </p:nvPicPr>
        <p:blipFill>
          <a:blip r:embed="rId5" cstate="print"/>
          <a:stretch>
            <a:fillRect/>
          </a:stretch>
        </p:blipFill>
        <p:spPr>
          <a:xfrm>
            <a:off x="632379" y="4489024"/>
            <a:ext cx="2506181" cy="1881192"/>
          </a:xfr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6828" y="320536"/>
            <a:ext cx="2376264" cy="1023239"/>
          </a:xfrm>
          <a:prstGeom prst="rect">
            <a:avLst/>
          </a:prstGeom>
        </p:spPr>
      </p:pic>
      <p:pic>
        <p:nvPicPr>
          <p:cNvPr id="28"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840" t="27168" r="1512" b="25407"/>
          <a:stretch/>
        </p:blipFill>
        <p:spPr bwMode="auto">
          <a:xfrm>
            <a:off x="611560" y="3082749"/>
            <a:ext cx="1565489" cy="1144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8" cstate="print"/>
          <a:stretch>
            <a:fillRect/>
          </a:stretch>
        </p:blipFill>
        <p:spPr>
          <a:xfrm>
            <a:off x="2411760" y="3082749"/>
            <a:ext cx="1165803" cy="1144596"/>
          </a:xfrm>
          <a:prstGeom prst="rect">
            <a:avLst/>
          </a:prstGeom>
        </p:spPr>
      </p:pic>
      <p:pic>
        <p:nvPicPr>
          <p:cNvPr id="31" name="Picture 30"/>
          <p:cNvPicPr>
            <a:picLocks noChangeAspect="1"/>
          </p:cNvPicPr>
          <p:nvPr/>
        </p:nvPicPr>
        <p:blipFill>
          <a:blip r:embed="rId9" cstate="print"/>
          <a:stretch>
            <a:fillRect/>
          </a:stretch>
        </p:blipFill>
        <p:spPr>
          <a:xfrm>
            <a:off x="632379" y="1414026"/>
            <a:ext cx="1112694" cy="1485271"/>
          </a:xfrm>
          <a:prstGeom prst="rect">
            <a:avLst/>
          </a:prstGeom>
        </p:spPr>
      </p:pic>
      <p:pic>
        <p:nvPicPr>
          <p:cNvPr id="1028" name="Picture 4" descr="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2514" y="1412776"/>
            <a:ext cx="2285077" cy="149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40268"/>
      </p:ext>
    </p:extLst>
  </p:cSld>
  <p:clrMapOvr>
    <a:masterClrMapping/>
  </p:clrMapOvr>
  <p:transition spd="med" advClick="0" advTm="12339">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GB" dirty="0" smtClean="0"/>
              <a:t>The current situation?</a:t>
            </a:r>
            <a:endParaRPr lang="en-GB"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4</a:t>
            </a:fld>
            <a:endParaRPr lang="en-GB"/>
          </a:p>
        </p:txBody>
      </p:sp>
      <p:pic>
        <p:nvPicPr>
          <p:cNvPr id="2050" name="Picture 2" descr="Image result for map of uk"/>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89900" y="1600200"/>
            <a:ext cx="2964200" cy="45259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0957" y="1628800"/>
            <a:ext cx="2952328"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1 National framework</a:t>
            </a:r>
          </a:p>
          <a:p>
            <a:pPr marL="285750" indent="-285750">
              <a:buFont typeface="Arial" panose="020B0604020202020204" pitchFamily="34" charset="0"/>
              <a:buChar char="•"/>
            </a:pPr>
            <a:r>
              <a:rPr lang="en-GB" dirty="0" smtClean="0"/>
              <a:t>2 regional frameworks in development</a:t>
            </a:r>
          </a:p>
          <a:p>
            <a:pPr marL="285750" indent="-285750">
              <a:buFont typeface="Arial" panose="020B0604020202020204" pitchFamily="34" charset="0"/>
              <a:buChar char="•"/>
            </a:pPr>
            <a:r>
              <a:rPr lang="en-GB" dirty="0"/>
              <a:t>World heritage sites</a:t>
            </a:r>
          </a:p>
          <a:p>
            <a:pPr marL="285750" indent="-285750">
              <a:buFont typeface="Arial" panose="020B0604020202020204" pitchFamily="34" charset="0"/>
              <a:buChar char="•"/>
            </a:pPr>
            <a:endParaRPr lang="en-GB" dirty="0"/>
          </a:p>
        </p:txBody>
      </p:sp>
      <p:sp>
        <p:nvSpPr>
          <p:cNvPr id="11" name="TextBox 10"/>
          <p:cNvSpPr txBox="1"/>
          <p:nvPr/>
        </p:nvSpPr>
        <p:spPr>
          <a:xfrm>
            <a:off x="1300724" y="4666538"/>
            <a:ext cx="2664297"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No National framework</a:t>
            </a:r>
          </a:p>
          <a:p>
            <a:pPr marL="285750" indent="-285750">
              <a:buFont typeface="Arial" panose="020B0604020202020204" pitchFamily="34" charset="0"/>
              <a:buChar char="•"/>
            </a:pPr>
            <a:r>
              <a:rPr lang="en-GB" dirty="0" smtClean="0"/>
              <a:t>5 regional frameworks</a:t>
            </a:r>
          </a:p>
          <a:p>
            <a:pPr marL="285750" indent="-285750">
              <a:buFont typeface="Arial" panose="020B0604020202020204" pitchFamily="34" charset="0"/>
              <a:buChar char="•"/>
            </a:pPr>
            <a:r>
              <a:rPr lang="en-GB" b="1" dirty="0" smtClean="0"/>
              <a:t>Updates will be by theme</a:t>
            </a:r>
            <a:endParaRPr lang="en-GB" b="1" dirty="0"/>
          </a:p>
        </p:txBody>
      </p:sp>
      <p:sp>
        <p:nvSpPr>
          <p:cNvPr id="12" name="TextBox 11"/>
          <p:cNvSpPr txBox="1"/>
          <p:nvPr/>
        </p:nvSpPr>
        <p:spPr>
          <a:xfrm>
            <a:off x="1518556" y="3573016"/>
            <a:ext cx="1656184" cy="646331"/>
          </a:xfrm>
          <a:prstGeom prst="rect">
            <a:avLst/>
          </a:prstGeom>
          <a:noFill/>
        </p:spPr>
        <p:txBody>
          <a:bodyPr wrap="square" rtlCol="0">
            <a:spAutoFit/>
          </a:bodyPr>
          <a:lstStyle/>
          <a:p>
            <a:r>
              <a:rPr lang="en-GB" dirty="0" smtClean="0"/>
              <a:t>No overarching framework </a:t>
            </a:r>
            <a:endParaRPr lang="en-GB" dirty="0"/>
          </a:p>
        </p:txBody>
      </p:sp>
      <p:sp>
        <p:nvSpPr>
          <p:cNvPr id="13" name="TextBox 12"/>
          <p:cNvSpPr txBox="1"/>
          <p:nvPr/>
        </p:nvSpPr>
        <p:spPr>
          <a:xfrm>
            <a:off x="5796136" y="3775973"/>
            <a:ext cx="2952328" cy="175432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No national framework</a:t>
            </a:r>
          </a:p>
          <a:p>
            <a:pPr marL="285750" indent="-285750">
              <a:buFont typeface="Arial" panose="020B0604020202020204" pitchFamily="34" charset="0"/>
              <a:buChar char="•"/>
            </a:pPr>
            <a:r>
              <a:rPr lang="en-GB" dirty="0" smtClean="0"/>
              <a:t>Around 57 regional frameworks</a:t>
            </a:r>
          </a:p>
          <a:p>
            <a:pPr marL="742950" lvl="1" indent="-285750">
              <a:buFont typeface="Arial" panose="020B0604020202020204" pitchFamily="34" charset="0"/>
              <a:buChar char="•"/>
            </a:pPr>
            <a:r>
              <a:rPr lang="en-GB" dirty="0" smtClean="0"/>
              <a:t>World heritage sites</a:t>
            </a:r>
          </a:p>
          <a:p>
            <a:pPr marL="742950" lvl="1" indent="-285750">
              <a:buFont typeface="Arial" panose="020B0604020202020204" pitchFamily="34" charset="0"/>
              <a:buChar char="•"/>
            </a:pPr>
            <a:r>
              <a:rPr lang="en-GB" dirty="0" smtClean="0"/>
              <a:t>National parks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643821843"/>
      </p:ext>
    </p:extLst>
  </p:cSld>
  <p:clrMapOvr>
    <a:masterClrMapping/>
  </p:clrMapOvr>
  <p:transition spd="med" advClick="0" advTm="2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GB" dirty="0" smtClean="0"/>
              <a:t>Levels of research questions</a:t>
            </a:r>
            <a:endParaRPr lang="en-GB" dirty="0"/>
          </a:p>
        </p:txBody>
      </p:sp>
      <p:graphicFrame>
        <p:nvGraphicFramePr>
          <p:cNvPr id="27" name="Content Placeholder 26"/>
          <p:cNvGraphicFramePr>
            <a:graphicFrameLocks noGrp="1"/>
          </p:cNvGraphicFramePr>
          <p:nvPr>
            <p:ph sz="half" idx="1"/>
            <p:extLst>
              <p:ext uri="{D42A27DB-BD31-4B8C-83A1-F6EECF244321}">
                <p14:modId xmlns:p14="http://schemas.microsoft.com/office/powerpoint/2010/main" val="2895623942"/>
              </p:ext>
            </p:extLst>
          </p:nvPr>
        </p:nvGraphicFramePr>
        <p:xfrm>
          <a:off x="683568" y="1412776"/>
          <a:ext cx="7830616"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5</a:t>
            </a:fld>
            <a:endParaRPr lang="en-GB"/>
          </a:p>
        </p:txBody>
      </p:sp>
    </p:spTree>
    <p:extLst>
      <p:ext uri="{BB962C8B-B14F-4D97-AF65-F5344CB8AC3E}">
        <p14:creationId xmlns:p14="http://schemas.microsoft.com/office/powerpoint/2010/main" val="4124089149"/>
      </p:ext>
    </p:extLst>
  </p:cSld>
  <p:clrMapOvr>
    <a:masterClrMapping/>
  </p:clrMapOvr>
  <p:transition spd="med" advClick="0"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Where does archaeolog</a:t>
            </a:r>
            <a:r>
              <a:rPr lang="en-GB" smtClean="0"/>
              <a:t>y happen?</a:t>
            </a:r>
            <a:endParaRPr lang="en-GB" dirty="0"/>
          </a:p>
        </p:txBody>
      </p:sp>
      <p:sp>
        <p:nvSpPr>
          <p:cNvPr id="18" name="Date Placeholder 17"/>
          <p:cNvSpPr>
            <a:spLocks noGrp="1"/>
          </p:cNvSpPr>
          <p:nvPr>
            <p:ph type="dt" sz="half" idx="10"/>
          </p:nvPr>
        </p:nvSpPr>
        <p:spPr/>
        <p:txBody>
          <a:bodyPr/>
          <a:lstStyle/>
          <a:p>
            <a:fld id="{B1BFC134-CF26-479A-8E59-B4946DA2154E}" type="datetime1">
              <a:rPr lang="en-GB" smtClean="0"/>
              <a:pPr/>
              <a:t>28/11/2016</a:t>
            </a:fld>
            <a:endParaRPr lang="en-GB"/>
          </a:p>
        </p:txBody>
      </p:sp>
      <p:sp>
        <p:nvSpPr>
          <p:cNvPr id="20" name="Footer Placeholder 19"/>
          <p:cNvSpPr>
            <a:spLocks noGrp="1"/>
          </p:cNvSpPr>
          <p:nvPr>
            <p:ph type="ftr" sz="quarter" idx="11"/>
          </p:nvPr>
        </p:nvSpPr>
        <p:spPr/>
        <p:txBody>
          <a:bodyPr/>
          <a:lstStyle/>
          <a:p>
            <a:r>
              <a:rPr lang="en-GB" smtClean="0"/>
              <a:t>emma@socantscot.org</a:t>
            </a:r>
            <a:endParaRPr lang="en-GB" dirty="0"/>
          </a:p>
        </p:txBody>
      </p:sp>
      <p:sp>
        <p:nvSpPr>
          <p:cNvPr id="19" name="Slide Number Placeholder 18"/>
          <p:cNvSpPr>
            <a:spLocks noGrp="1"/>
          </p:cNvSpPr>
          <p:nvPr>
            <p:ph type="sldNum" sz="quarter" idx="12"/>
          </p:nvPr>
        </p:nvSpPr>
        <p:spPr/>
        <p:txBody>
          <a:bodyPr/>
          <a:lstStyle/>
          <a:p>
            <a:fld id="{FC7101E0-00C3-47FE-8BEF-2C92FE80C95A}" type="slidenum">
              <a:rPr lang="en-GB" smtClean="0"/>
              <a:pPr/>
              <a:t>6</a:t>
            </a:fld>
            <a:endParaRPr lang="en-GB"/>
          </a:p>
        </p:txBody>
      </p:sp>
      <p:pic>
        <p:nvPicPr>
          <p:cNvPr id="43" name="Picture 3"/>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14848" t="-362" r="14930" b="2477"/>
          <a:stretch/>
        </p:blipFill>
        <p:spPr>
          <a:xfrm>
            <a:off x="529208" y="1768814"/>
            <a:ext cx="4546848" cy="3820426"/>
          </a:xfrm>
        </p:spPr>
      </p:pic>
      <p:pic>
        <p:nvPicPr>
          <p:cNvPr id="44" name="Picture 2"/>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r="3538"/>
          <a:stretch/>
        </p:blipFill>
        <p:spPr>
          <a:xfrm>
            <a:off x="5304606" y="1484784"/>
            <a:ext cx="3252540" cy="4304489"/>
          </a:xfrm>
          <a:prstGeom prst="rect">
            <a:avLst/>
          </a:prstGeom>
        </p:spPr>
      </p:pic>
      <p:sp>
        <p:nvSpPr>
          <p:cNvPr id="40" name="TextBox 39"/>
          <p:cNvSpPr txBox="1"/>
          <p:nvPr/>
        </p:nvSpPr>
        <p:spPr>
          <a:xfrm>
            <a:off x="6588224" y="2564904"/>
            <a:ext cx="1368152" cy="2400657"/>
          </a:xfrm>
          <a:prstGeom prst="rect">
            <a:avLst/>
          </a:prstGeom>
          <a:noFill/>
        </p:spPr>
        <p:txBody>
          <a:bodyPr wrap="square" rtlCol="0">
            <a:spAutoFit/>
          </a:bodyPr>
          <a:lstStyle/>
          <a:p>
            <a:r>
              <a:rPr lang="en-GB" sz="15000" b="1" dirty="0" smtClean="0">
                <a:solidFill>
                  <a:srgbClr val="C00000"/>
                </a:solidFill>
              </a:rPr>
              <a:t>?</a:t>
            </a:r>
            <a:endParaRPr lang="en-GB" sz="15000" b="1" dirty="0">
              <a:solidFill>
                <a:srgbClr val="C00000"/>
              </a:solidFill>
            </a:endParaRPr>
          </a:p>
        </p:txBody>
      </p:sp>
    </p:spTree>
    <p:custDataLst>
      <p:tags r:id="rId1"/>
    </p:custDataLst>
    <p:extLst>
      <p:ext uri="{BB962C8B-B14F-4D97-AF65-F5344CB8AC3E}">
        <p14:creationId xmlns:p14="http://schemas.microsoft.com/office/powerpoint/2010/main" val="2142777934"/>
      </p:ext>
    </p:extLst>
  </p:cSld>
  <p:clrMapOvr>
    <a:masterClrMapping/>
  </p:clrMapOvr>
  <p:transition spd="med" advClick="0" advTm="11076">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Regional Archaeological Frameworks</a:t>
            </a:r>
            <a:endParaRPr lang="en-GB" dirty="0"/>
          </a:p>
        </p:txBody>
      </p:sp>
      <p:sp>
        <p:nvSpPr>
          <p:cNvPr id="3" name="Content Placeholder 2"/>
          <p:cNvSpPr>
            <a:spLocks noGrp="1"/>
          </p:cNvSpPr>
          <p:nvPr>
            <p:ph sz="half" idx="1"/>
          </p:nvPr>
        </p:nvSpPr>
        <p:spPr/>
        <p:txBody>
          <a:bodyPr>
            <a:noAutofit/>
          </a:bodyPr>
          <a:lstStyle/>
          <a:p>
            <a:r>
              <a:rPr lang="en-GB" sz="3200" dirty="0" smtClean="0"/>
              <a:t>The </a:t>
            </a:r>
            <a:r>
              <a:rPr lang="en-GB" sz="3200" b="1" dirty="0" smtClean="0">
                <a:solidFill>
                  <a:srgbClr val="C00000"/>
                </a:solidFill>
              </a:rPr>
              <a:t>Neolithic</a:t>
            </a:r>
            <a:r>
              <a:rPr lang="en-GB" sz="3200" dirty="0" smtClean="0">
                <a:solidFill>
                  <a:srgbClr val="C00000"/>
                </a:solidFill>
              </a:rPr>
              <a:t> </a:t>
            </a:r>
            <a:r>
              <a:rPr lang="en-GB" sz="3200" dirty="0" smtClean="0"/>
              <a:t>is the only current panel report with</a:t>
            </a:r>
          </a:p>
          <a:p>
            <a:pPr lvl="1"/>
            <a:r>
              <a:rPr lang="en-GB" sz="2800" dirty="0"/>
              <a:t>clearly defined regional summaries</a:t>
            </a:r>
          </a:p>
          <a:p>
            <a:pPr lvl="1"/>
            <a:r>
              <a:rPr lang="en-GB" sz="2800" dirty="0" smtClean="0"/>
              <a:t>clearly defined research objectives </a:t>
            </a:r>
          </a:p>
          <a:p>
            <a:r>
              <a:rPr lang="en-GB" sz="3200" dirty="0" smtClean="0"/>
              <a:t>for each region. </a:t>
            </a:r>
            <a:endParaRPr lang="en-GB" sz="3200" dirty="0"/>
          </a:p>
        </p:txBody>
      </p:sp>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7</a:t>
            </a:fld>
            <a:endParaRPr lang="en-GB"/>
          </a:p>
        </p:txBody>
      </p:sp>
      <p:pic>
        <p:nvPicPr>
          <p:cNvPr id="2052" name="Picture 4" descr="http://www.scottishheritagehub.com/sites/default/files/u12/canmore_image_sc_07_754303_inveresk.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843881"/>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594" t="8071" r="14054"/>
          <a:stretch/>
        </p:blipFill>
        <p:spPr bwMode="auto">
          <a:xfrm>
            <a:off x="1547664" y="1350213"/>
            <a:ext cx="6192688" cy="4809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6055076"/>
      </p:ext>
    </p:extLst>
  </p:cSld>
  <p:clrMapOvr>
    <a:masterClrMapping/>
  </p:clrMapOvr>
  <p:transition spd="med" advClick="0" advTm="49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Regional research questions</a:t>
            </a:r>
            <a:endParaRPr lang="en-GB" dirty="0"/>
          </a:p>
        </p:txBody>
      </p:sp>
      <p:pic>
        <p:nvPicPr>
          <p:cNvPr id="7" name="Content Placeholder 6"/>
          <p:cNvPicPr>
            <a:picLocks noGrp="1" noChangeAspect="1"/>
          </p:cNvPicPr>
          <p:nvPr>
            <p:ph idx="1"/>
          </p:nvPr>
        </p:nvPicPr>
        <p:blipFill>
          <a:blip r:embed="rId4"/>
          <a:stretch>
            <a:fillRect/>
          </a:stretch>
        </p:blipFill>
        <p:spPr>
          <a:xfrm>
            <a:off x="1604915" y="1600200"/>
            <a:ext cx="5934169" cy="4525963"/>
          </a:xfrm>
          <a:prstGeom prst="rect">
            <a:avLst/>
          </a:prstGeom>
        </p:spPr>
      </p:pic>
      <p:sp>
        <p:nvSpPr>
          <p:cNvPr id="4" name="Date Placeholder 3"/>
          <p:cNvSpPr>
            <a:spLocks noGrp="1"/>
          </p:cNvSpPr>
          <p:nvPr>
            <p:ph type="dt" sz="half" idx="10"/>
          </p:nvPr>
        </p:nvSpPr>
        <p:spPr/>
        <p:txBody>
          <a:bodyPr/>
          <a:lstStyle/>
          <a:p>
            <a:fld id="{CB44C78B-8560-4234-8FFC-67B0ED5128FE}" type="datetime1">
              <a:rPr lang="en-GB" smtClean="0"/>
              <a:pPr/>
              <a:t>28/11/2016</a:t>
            </a:fld>
            <a:endParaRPr lang="en-GB"/>
          </a:p>
        </p:txBody>
      </p:sp>
      <p:sp>
        <p:nvSpPr>
          <p:cNvPr id="5" name="Footer Placeholder 4"/>
          <p:cNvSpPr>
            <a:spLocks noGrp="1"/>
          </p:cNvSpPr>
          <p:nvPr>
            <p:ph type="ftr" sz="quarter" idx="11"/>
          </p:nvPr>
        </p:nvSpPr>
        <p:spPr/>
        <p:txBody>
          <a:bodyPr/>
          <a:lstStyle/>
          <a:p>
            <a:r>
              <a:rPr lang="en-GB" smtClean="0"/>
              <a:t>emma@socantscot.org</a:t>
            </a:r>
            <a:endParaRPr lang="en-GB" dirty="0"/>
          </a:p>
        </p:txBody>
      </p:sp>
      <p:sp>
        <p:nvSpPr>
          <p:cNvPr id="6" name="Slide Number Placeholder 5"/>
          <p:cNvSpPr>
            <a:spLocks noGrp="1"/>
          </p:cNvSpPr>
          <p:nvPr>
            <p:ph type="sldNum" sz="quarter" idx="12"/>
          </p:nvPr>
        </p:nvSpPr>
        <p:spPr/>
        <p:txBody>
          <a:bodyPr/>
          <a:lstStyle/>
          <a:p>
            <a:fld id="{FC7101E0-00C3-47FE-8BEF-2C92FE80C95A}" type="slidenum">
              <a:rPr lang="en-GB" smtClean="0"/>
              <a:pPr/>
              <a:t>8</a:t>
            </a:fld>
            <a:endParaRPr lang="en-GB"/>
          </a:p>
        </p:txBody>
      </p:sp>
      <p:cxnSp>
        <p:nvCxnSpPr>
          <p:cNvPr id="9" name="Straight Arrow Connector 8"/>
          <p:cNvCxnSpPr/>
          <p:nvPr/>
        </p:nvCxnSpPr>
        <p:spPr>
          <a:xfrm flipV="1">
            <a:off x="1043608" y="3284984"/>
            <a:ext cx="720080" cy="2880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flipV="1">
            <a:off x="1244875" y="4532635"/>
            <a:ext cx="720080" cy="2880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V="1">
            <a:off x="1403648" y="5636270"/>
            <a:ext cx="720080" cy="2880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11"/>
          <p:cNvPicPr>
            <a:picLocks noChangeAspect="1"/>
          </p:cNvPicPr>
          <p:nvPr/>
        </p:nvPicPr>
        <p:blipFill>
          <a:blip r:embed="rId5"/>
          <a:stretch>
            <a:fillRect/>
          </a:stretch>
        </p:blipFill>
        <p:spPr>
          <a:xfrm>
            <a:off x="971600" y="1412776"/>
            <a:ext cx="6768752" cy="4943759"/>
          </a:xfrm>
          <a:prstGeom prst="rect">
            <a:avLst/>
          </a:prstGeom>
          <a:effectLst>
            <a:outerShdw blurRad="50800" dist="38100" dir="2700000" algn="tl" rotWithShape="0">
              <a:srgbClr val="C00000">
                <a:alpha val="40000"/>
              </a:srgbClr>
            </a:outerShdw>
            <a:softEdge rad="38100"/>
          </a:effectLst>
        </p:spPr>
      </p:pic>
    </p:spTree>
    <p:custDataLst>
      <p:tags r:id="rId1"/>
    </p:custDataLst>
    <p:extLst>
      <p:ext uri="{BB962C8B-B14F-4D97-AF65-F5344CB8AC3E}">
        <p14:creationId xmlns:p14="http://schemas.microsoft.com/office/powerpoint/2010/main" val="1563373675"/>
      </p:ext>
    </p:extLst>
  </p:cSld>
  <p:clrMapOvr>
    <a:masterClrMapping/>
  </p:clrMapOvr>
  <p:transition spd="med" advClick="0" advTm="61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964" t="7323" r="13514" b="2554"/>
          <a:stretch/>
        </p:blipFill>
        <p:spPr bwMode="auto">
          <a:xfrm>
            <a:off x="755576" y="1104578"/>
            <a:ext cx="5602466" cy="4196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smtClean="0"/>
              <a:t>Places in ScARF</a:t>
            </a:r>
            <a:endParaRPr lang="en-GB" dirty="0"/>
          </a:p>
        </p:txBody>
      </p:sp>
      <p:sp>
        <p:nvSpPr>
          <p:cNvPr id="22" name="Date Placeholder 21"/>
          <p:cNvSpPr>
            <a:spLocks noGrp="1"/>
          </p:cNvSpPr>
          <p:nvPr>
            <p:ph type="dt" sz="half" idx="10"/>
          </p:nvPr>
        </p:nvSpPr>
        <p:spPr/>
        <p:txBody>
          <a:bodyPr/>
          <a:lstStyle/>
          <a:p>
            <a:fld id="{C9116BAC-1A2C-4AEF-8072-75D3B765EB1C}" type="datetime1">
              <a:rPr lang="en-GB" smtClean="0"/>
              <a:pPr/>
              <a:t>28/11/2016</a:t>
            </a:fld>
            <a:endParaRPr lang="en-GB"/>
          </a:p>
        </p:txBody>
      </p:sp>
      <p:sp>
        <p:nvSpPr>
          <p:cNvPr id="24" name="Footer Placeholder 23"/>
          <p:cNvSpPr>
            <a:spLocks noGrp="1"/>
          </p:cNvSpPr>
          <p:nvPr>
            <p:ph type="ftr" sz="quarter" idx="11"/>
          </p:nvPr>
        </p:nvSpPr>
        <p:spPr/>
        <p:txBody>
          <a:bodyPr/>
          <a:lstStyle/>
          <a:p>
            <a:r>
              <a:rPr lang="en-GB" smtClean="0"/>
              <a:t>emma@socantscot.org</a:t>
            </a:r>
            <a:endParaRPr lang="en-GB" dirty="0"/>
          </a:p>
        </p:txBody>
      </p:sp>
      <p:sp>
        <p:nvSpPr>
          <p:cNvPr id="23" name="Slide Number Placeholder 22"/>
          <p:cNvSpPr>
            <a:spLocks noGrp="1"/>
          </p:cNvSpPr>
          <p:nvPr>
            <p:ph type="sldNum" sz="quarter" idx="12"/>
          </p:nvPr>
        </p:nvSpPr>
        <p:spPr/>
        <p:txBody>
          <a:bodyPr/>
          <a:lstStyle/>
          <a:p>
            <a:fld id="{FC7101E0-00C3-47FE-8BEF-2C92FE80C95A}" type="slidenum">
              <a:rPr lang="en-GB" smtClean="0"/>
              <a:pPr/>
              <a:t>9</a:t>
            </a:fld>
            <a:endParaRPr lang="en-GB"/>
          </a:p>
        </p:txBody>
      </p:sp>
      <p:sp>
        <p:nvSpPr>
          <p:cNvPr id="15" name="TextBox 14"/>
          <p:cNvSpPr txBox="1"/>
          <p:nvPr/>
        </p:nvSpPr>
        <p:spPr>
          <a:xfrm>
            <a:off x="683568" y="5301208"/>
            <a:ext cx="1649298" cy="369332"/>
          </a:xfrm>
          <a:prstGeom prst="rect">
            <a:avLst/>
          </a:prstGeom>
          <a:noFill/>
        </p:spPr>
        <p:txBody>
          <a:bodyPr wrap="none" rtlCol="0">
            <a:spAutoFit/>
          </a:bodyPr>
          <a:lstStyle/>
          <a:p>
            <a:r>
              <a:rPr lang="en-GB" dirty="0" smtClean="0">
                <a:solidFill>
                  <a:schemeClr val="accent2"/>
                </a:solidFill>
              </a:rPr>
              <a:t>CANMORE links</a:t>
            </a:r>
            <a:endParaRPr lang="en-GB" dirty="0">
              <a:solidFill>
                <a:schemeClr val="accent2"/>
              </a:solidFill>
            </a:endParaRPr>
          </a:p>
        </p:txBody>
      </p:sp>
      <p:cxnSp>
        <p:nvCxnSpPr>
          <p:cNvPr id="4" name="Straight Arrow Connector 3"/>
          <p:cNvCxnSpPr/>
          <p:nvPr/>
        </p:nvCxnSpPr>
        <p:spPr>
          <a:xfrm flipH="1">
            <a:off x="4716016" y="1700808"/>
            <a:ext cx="766377" cy="538064"/>
          </a:xfrm>
          <a:prstGeom prst="straightConnector1">
            <a:avLst/>
          </a:prstGeom>
          <a:ln w="76200">
            <a:solidFill>
              <a:srgbClr val="C00000"/>
            </a:solidFill>
            <a:tailEnd type="arrow"/>
          </a:ln>
        </p:spPr>
        <p:style>
          <a:lnRef idx="1">
            <a:schemeClr val="accent2"/>
          </a:lnRef>
          <a:fillRef idx="0">
            <a:schemeClr val="accent2"/>
          </a:fillRef>
          <a:effectRef idx="0">
            <a:schemeClr val="accent2"/>
          </a:effectRef>
          <a:fontRef idx="minor">
            <a:schemeClr val="tx1"/>
          </a:fontRef>
        </p:style>
      </p:cxnSp>
      <p:pic>
        <p:nvPicPr>
          <p:cNvPr id="717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979" t="10223" r="9224" b="2233"/>
          <a:stretch/>
        </p:blipFill>
        <p:spPr bwMode="auto">
          <a:xfrm>
            <a:off x="2915816" y="2584024"/>
            <a:ext cx="5925241" cy="3776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770187641"/>
      </p:ext>
    </p:extLst>
  </p:cSld>
  <p:clrMapOvr>
    <a:masterClrMapping/>
  </p:clrMapOvr>
  <p:transition spd="med" advClick="0" advTm="691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wipe(down)">
                                      <p:cBhvr>
                                        <p:cTn id="1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1.5|2.5"/>
</p:tagLst>
</file>

<file path=ppt/tags/tag2.xml><?xml version="1.0" encoding="utf-8"?>
<p:tagLst xmlns:a="http://schemas.openxmlformats.org/drawingml/2006/main" xmlns:r="http://schemas.openxmlformats.org/officeDocument/2006/relationships" xmlns:p="http://schemas.openxmlformats.org/presentationml/2006/main">
  <p:tag name="TIMING" val="|0.5|0.8|0.9|1.2"/>
</p:tagLst>
</file>

<file path=ppt/tags/tag3.xml><?xml version="1.0" encoding="utf-8"?>
<p:tagLst xmlns:a="http://schemas.openxmlformats.org/drawingml/2006/main" xmlns:r="http://schemas.openxmlformats.org/officeDocument/2006/relationships" xmlns:p="http://schemas.openxmlformats.org/presentationml/2006/main">
  <p:tag name="TIMING" val="|1.5|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7059</TotalTime>
  <Words>1097</Words>
  <Application>Microsoft Office PowerPoint</Application>
  <PresentationFormat>On-screen Show (4:3)</PresentationFormat>
  <Paragraphs>280</Paragraphs>
  <Slides>25</Slides>
  <Notes>16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ScARF: Scottish archaeology as a regional jigsaw – creating localised frameworks.</vt:lpstr>
      <vt:lpstr>The Society has been publishing since 1792…</vt:lpstr>
      <vt:lpstr>has been around since 2012</vt:lpstr>
      <vt:lpstr>The current situation?</vt:lpstr>
      <vt:lpstr>Levels of research questions</vt:lpstr>
      <vt:lpstr>Where does archaeology happen?</vt:lpstr>
      <vt:lpstr>Regional Archaeological Frameworks</vt:lpstr>
      <vt:lpstr>Regional research questions</vt:lpstr>
      <vt:lpstr>Places in ScARF</vt:lpstr>
      <vt:lpstr>Who cares about places anyway?</vt:lpstr>
      <vt:lpstr>Criticisms of the current ScARF</vt:lpstr>
      <vt:lpstr>Organisation</vt:lpstr>
      <vt:lpstr>HES Archaeology Strategy</vt:lpstr>
      <vt:lpstr>In development</vt:lpstr>
      <vt:lpstr>Regional Archaeological Research Framework for Argyll (RARFA)</vt:lpstr>
      <vt:lpstr>Regional Archaeological Research Framework for Argyll (RARFA)</vt:lpstr>
      <vt:lpstr>As a comparison</vt:lpstr>
      <vt:lpstr>What has ScARF done for RARFA?</vt:lpstr>
      <vt:lpstr>South East Scotland Archaeological Research Framework (SESARF)</vt:lpstr>
      <vt:lpstr>What is a region?</vt:lpstr>
      <vt:lpstr>Lessons so far</vt:lpstr>
      <vt:lpstr>ScARF Regional Research – Timescale</vt:lpstr>
      <vt:lpstr>Museums Project</vt:lpstr>
      <vt:lpstr>ScARF Project in 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Emma Jane O'Riordan</dc:creator>
  <cp:lastModifiedBy>Emma O'Riordan</cp:lastModifiedBy>
  <cp:revision>237</cp:revision>
  <cp:lastPrinted>2016-05-19T09:13:56Z</cp:lastPrinted>
  <dcterms:created xsi:type="dcterms:W3CDTF">2012-08-02T11:41:49Z</dcterms:created>
  <dcterms:modified xsi:type="dcterms:W3CDTF">2016-11-28T17:53:49Z</dcterms:modified>
</cp:coreProperties>
</file>